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3.xml" ContentType="application/vnd.openxmlformats-officedocument.them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4.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5.xml" ContentType="application/vnd.openxmlformats-officedocument.them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6.xml" ContentType="application/vnd.openxmlformats-officedocument.them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heme/theme7.xml" ContentType="application/vnd.openxmlformats-officedocument.theme+xml"/>
  <Override PartName="/ppt/tags/tag361.xml" ContentType="application/vnd.openxmlformats-officedocument.presentationml.tags+xml"/>
  <Override PartName="/ppt/tags/tag362.xml" ContentType="application/vnd.openxmlformats-officedocument.presentationml.tags+xml"/>
  <Override PartName="/ppt/theme/theme8.xml" ContentType="application/vnd.openxmlformats-officedocument.them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notesSlides/notesSlide3.xml" ContentType="application/vnd.openxmlformats-officedocument.presentationml.notesSlide+xml"/>
  <Override PartName="/ppt/tags/tag369.xml" ContentType="application/vnd.openxmlformats-officedocument.presentationml.tags+xml"/>
  <Override PartName="/ppt/tags/tag370.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5.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notesSlides/notesSlide6.xml" ContentType="application/vnd.openxmlformats-officedocument.presentationml.notesSlide+xml"/>
  <Override PartName="/ppt/tags/tag373.xml" ContentType="application/vnd.openxmlformats-officedocument.presentationml.tags+xml"/>
  <Override PartName="/ppt/tags/tag374.xml" ContentType="application/vnd.openxmlformats-officedocument.presentationml.tags+xml"/>
  <Override PartName="/ppt/notesSlides/notesSlide7.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77.xml" ContentType="application/vnd.openxmlformats-officedocument.presentationml.tags+xml"/>
  <Override PartName="/ppt/tags/tag378.xml" ContentType="application/vnd.openxmlformats-officedocument.presentationml.tags+xml"/>
  <Override PartName="/ppt/notesSlides/notesSlide13.xml" ContentType="application/vnd.openxmlformats-officedocument.presentationml.notesSlide+xml"/>
  <Override PartName="/ppt/tags/tag379.xml" ContentType="application/vnd.openxmlformats-officedocument.presentationml.tags+xml"/>
  <Override PartName="/ppt/tags/tag380.xml" ContentType="application/vnd.openxmlformats-officedocument.presentationml.tags+xml"/>
  <Override PartName="/ppt/notesSlides/notesSlide14.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notesSlides/notesSlide15.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2"/>
    <p:sldMasterId id="2147483742" r:id="rId3"/>
    <p:sldMasterId id="2147483823" r:id="rId4"/>
    <p:sldMasterId id="2147483883" r:id="rId5"/>
    <p:sldMasterId id="2147483943" r:id="rId6"/>
    <p:sldMasterId id="2147484003" r:id="rId7"/>
  </p:sldMasterIdLst>
  <p:notesMasterIdLst>
    <p:notesMasterId r:id="rId23"/>
  </p:notesMasterIdLst>
  <p:handoutMasterIdLst>
    <p:handoutMasterId r:id="rId24"/>
  </p:handoutMasterIdLst>
  <p:sldIdLst>
    <p:sldId id="258" r:id="rId8"/>
    <p:sldId id="293" r:id="rId9"/>
    <p:sldId id="261" r:id="rId10"/>
    <p:sldId id="279" r:id="rId11"/>
    <p:sldId id="264" r:id="rId12"/>
    <p:sldId id="265" r:id="rId13"/>
    <p:sldId id="283" r:id="rId14"/>
    <p:sldId id="282" r:id="rId15"/>
    <p:sldId id="291" r:id="rId16"/>
    <p:sldId id="289" r:id="rId17"/>
    <p:sldId id="270" r:id="rId18"/>
    <p:sldId id="272" r:id="rId19"/>
    <p:sldId id="269" r:id="rId20"/>
    <p:sldId id="292" r:id="rId21"/>
    <p:sldId id="278"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30" y="-4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4.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21879552892932E-2"/>
          <c:y val="9.0208856854685059E-3"/>
          <c:w val="0.9342078225933278"/>
          <c:h val="0.7974968063864778"/>
        </c:manualLayout>
      </c:layout>
      <c:barChart>
        <c:barDir val="col"/>
        <c:grouping val="stacked"/>
        <c:varyColors val="0"/>
        <c:ser>
          <c:idx val="0"/>
          <c:order val="0"/>
          <c:tx>
            <c:strRef>
              <c:f>Sheet1!$B$1</c:f>
              <c:strCache>
                <c:ptCount val="1"/>
                <c:pt idx="0">
                  <c:v>Buildings</c:v>
                </c:pt>
              </c:strCache>
            </c:strRef>
          </c:tx>
          <c:spPr>
            <a:solidFill>
              <a:srgbClr val="00539B"/>
            </a:solidFill>
          </c:spPr>
          <c:invertIfNegative val="0"/>
          <c:dPt>
            <c:idx val="0"/>
            <c:invertIfNegative val="0"/>
            <c:bubble3D val="0"/>
            <c:spPr>
              <a:solidFill>
                <a:schemeClr val="accent4">
                  <a:lumMod val="60000"/>
                  <a:lumOff val="40000"/>
                </a:schemeClr>
              </a:solidFill>
            </c:spPr>
          </c:dPt>
          <c:dPt>
            <c:idx val="1"/>
            <c:invertIfNegative val="0"/>
            <c:bubble3D val="0"/>
            <c:spPr>
              <a:solidFill>
                <a:schemeClr val="accent4">
                  <a:lumMod val="60000"/>
                  <a:lumOff val="40000"/>
                </a:schemeClr>
              </a:solidFill>
            </c:spPr>
          </c:dPt>
          <c:dPt>
            <c:idx val="2"/>
            <c:invertIfNegative val="0"/>
            <c:bubble3D val="0"/>
            <c:spPr>
              <a:solidFill>
                <a:srgbClr val="7EA6D7">
                  <a:lumMod val="75000"/>
                </a:srgbClr>
              </a:solidFill>
            </c:spPr>
          </c:dPt>
          <c:dPt>
            <c:idx val="3"/>
            <c:invertIfNegative val="0"/>
            <c:bubble3D val="0"/>
            <c:spPr>
              <a:solidFill>
                <a:srgbClr val="7EA6D7">
                  <a:lumMod val="75000"/>
                </a:srgbClr>
              </a:solidFill>
            </c:spPr>
          </c:dPt>
          <c:dPt>
            <c:idx val="4"/>
            <c:invertIfNegative val="0"/>
            <c:bubble3D val="0"/>
            <c:spPr>
              <a:solidFill>
                <a:schemeClr val="bg2">
                  <a:lumMod val="75000"/>
                </a:schemeClr>
              </a:solidFill>
            </c:spPr>
          </c:dPt>
          <c:dPt>
            <c:idx val="5"/>
            <c:invertIfNegative val="0"/>
            <c:bubble3D val="0"/>
          </c:dPt>
          <c:cat>
            <c:strRef>
              <c:f>Sheet1!$A$2:$A$9</c:f>
              <c:strCache>
                <c:ptCount val="8"/>
                <c:pt idx="0">
                  <c:v>2006-2007</c:v>
                </c:pt>
                <c:pt idx="1">
                  <c:v>2008</c:v>
                </c:pt>
                <c:pt idx="2">
                  <c:v>2009</c:v>
                </c:pt>
                <c:pt idx="3">
                  <c:v>2010</c:v>
                </c:pt>
                <c:pt idx="4">
                  <c:v>2011</c:v>
                </c:pt>
                <c:pt idx="5">
                  <c:v>2012</c:v>
                </c:pt>
                <c:pt idx="6">
                  <c:v>2013</c:v>
                </c:pt>
                <c:pt idx="7">
                  <c:v>2014</c:v>
                </c:pt>
              </c:strCache>
            </c:strRef>
          </c:cat>
          <c:val>
            <c:numRef>
              <c:f>Sheet1!$B$2:$B$9</c:f>
              <c:numCache>
                <c:formatCode>0</c:formatCode>
                <c:ptCount val="8"/>
                <c:pt idx="0" formatCode="General">
                  <c:v>77.739999999999995</c:v>
                </c:pt>
                <c:pt idx="1">
                  <c:v>15.11</c:v>
                </c:pt>
                <c:pt idx="2">
                  <c:v>20.84</c:v>
                </c:pt>
                <c:pt idx="3">
                  <c:v>95.36</c:v>
                </c:pt>
                <c:pt idx="4">
                  <c:v>211.5</c:v>
                </c:pt>
                <c:pt idx="5">
                  <c:v>118.28</c:v>
                </c:pt>
                <c:pt idx="6">
                  <c:v>178.59</c:v>
                </c:pt>
                <c:pt idx="7">
                  <c:v>288.7</c:v>
                </c:pt>
              </c:numCache>
            </c:numRef>
          </c:val>
        </c:ser>
        <c:dLbls>
          <c:showLegendKey val="0"/>
          <c:showVal val="0"/>
          <c:showCatName val="0"/>
          <c:showSerName val="0"/>
          <c:showPercent val="0"/>
          <c:showBubbleSize val="0"/>
        </c:dLbls>
        <c:gapWidth val="150"/>
        <c:overlap val="100"/>
        <c:axId val="5817856"/>
        <c:axId val="5819392"/>
      </c:barChart>
      <c:lineChart>
        <c:grouping val="standard"/>
        <c:varyColors val="0"/>
        <c:ser>
          <c:idx val="1"/>
          <c:order val="1"/>
          <c:tx>
            <c:strRef>
              <c:f>Sheet1!$C$1</c:f>
              <c:strCache>
                <c:ptCount val="1"/>
                <c:pt idx="0">
                  <c:v>Total</c:v>
                </c:pt>
              </c:strCache>
            </c:strRef>
          </c:tx>
          <c:spPr>
            <a:ln>
              <a:noFill/>
            </a:ln>
          </c:spPr>
          <c:marker>
            <c:symbol val="none"/>
          </c:marker>
          <c:cat>
            <c:strRef>
              <c:f>Sheet1!$A$2:$A$9</c:f>
              <c:strCache>
                <c:ptCount val="8"/>
                <c:pt idx="0">
                  <c:v>2006-2007</c:v>
                </c:pt>
                <c:pt idx="1">
                  <c:v>2008</c:v>
                </c:pt>
                <c:pt idx="2">
                  <c:v>2009</c:v>
                </c:pt>
                <c:pt idx="3">
                  <c:v>2010</c:v>
                </c:pt>
                <c:pt idx="4">
                  <c:v>2011</c:v>
                </c:pt>
                <c:pt idx="5">
                  <c:v>2012</c:v>
                </c:pt>
                <c:pt idx="6">
                  <c:v>2013</c:v>
                </c:pt>
                <c:pt idx="7">
                  <c:v>2014</c:v>
                </c:pt>
              </c:strCache>
            </c:strRef>
          </c:cat>
          <c:val>
            <c:numRef>
              <c:f>Sheet1!$C$2:$C$9</c:f>
              <c:numCache>
                <c:formatCode>0</c:formatCode>
                <c:ptCount val="8"/>
                <c:pt idx="0" formatCode="General">
                  <c:v>77.739999999999995</c:v>
                </c:pt>
                <c:pt idx="1">
                  <c:v>15.11</c:v>
                </c:pt>
                <c:pt idx="2">
                  <c:v>20.84</c:v>
                </c:pt>
                <c:pt idx="3">
                  <c:v>95.36</c:v>
                </c:pt>
                <c:pt idx="4">
                  <c:v>211.5</c:v>
                </c:pt>
                <c:pt idx="5">
                  <c:v>118.28</c:v>
                </c:pt>
                <c:pt idx="6">
                  <c:v>178.59</c:v>
                </c:pt>
                <c:pt idx="7">
                  <c:v>288.7</c:v>
                </c:pt>
              </c:numCache>
            </c:numRef>
          </c:val>
          <c:smooth val="0"/>
        </c:ser>
        <c:dLbls>
          <c:showLegendKey val="0"/>
          <c:showVal val="0"/>
          <c:showCatName val="0"/>
          <c:showSerName val="0"/>
          <c:showPercent val="0"/>
          <c:showBubbleSize val="0"/>
        </c:dLbls>
        <c:marker val="1"/>
        <c:smooth val="0"/>
        <c:axId val="5817856"/>
        <c:axId val="5819392"/>
      </c:lineChart>
      <c:catAx>
        <c:axId val="5817856"/>
        <c:scaling>
          <c:orientation val="minMax"/>
        </c:scaling>
        <c:delete val="0"/>
        <c:axPos val="b"/>
        <c:numFmt formatCode="General" sourceLinked="1"/>
        <c:majorTickMark val="out"/>
        <c:minorTickMark val="none"/>
        <c:tickLblPos val="nextTo"/>
        <c:txPr>
          <a:bodyPr/>
          <a:lstStyle/>
          <a:p>
            <a:pPr>
              <a:defRPr sz="1000" spc="0">
                <a:solidFill>
                  <a:schemeClr val="tx1">
                    <a:lumMod val="50000"/>
                  </a:schemeClr>
                </a:solidFill>
              </a:defRPr>
            </a:pPr>
            <a:endParaRPr lang="en-US"/>
          </a:p>
        </c:txPr>
        <c:crossAx val="5819392"/>
        <c:crosses val="autoZero"/>
        <c:auto val="1"/>
        <c:lblAlgn val="ctr"/>
        <c:lblOffset val="100"/>
        <c:noMultiLvlLbl val="0"/>
      </c:catAx>
      <c:valAx>
        <c:axId val="5819392"/>
        <c:scaling>
          <c:orientation val="minMax"/>
        </c:scaling>
        <c:delete val="1"/>
        <c:axPos val="l"/>
        <c:title>
          <c:tx>
            <c:rich>
              <a:bodyPr/>
              <a:lstStyle/>
              <a:p>
                <a:pPr>
                  <a:defRPr lang="en-GB" sz="1600" b="0" kern="1200" dirty="0">
                    <a:solidFill>
                      <a:schemeClr val="tx1"/>
                    </a:solidFill>
                    <a:latin typeface="Franklin Gothic Book"/>
                    <a:ea typeface="Franklin Gothic Book"/>
                    <a:cs typeface="Franklin Gothic Book"/>
                  </a:defRPr>
                </a:pPr>
                <a:r>
                  <a:rPr lang="en-GB" sz="1000" b="0" kern="1200" dirty="0" smtClean="0">
                    <a:solidFill>
                      <a:schemeClr val="tx1"/>
                    </a:solidFill>
                    <a:latin typeface="Franklin Gothic Book"/>
                    <a:ea typeface="Franklin Gothic Book"/>
                    <a:cs typeface="Franklin Gothic Book"/>
                  </a:rPr>
                  <a:t>€ in  billion</a:t>
                </a:r>
                <a:endParaRPr lang="en-GB" sz="1000" b="0" kern="1200" dirty="0">
                  <a:solidFill>
                    <a:schemeClr val="tx1"/>
                  </a:solidFill>
                  <a:latin typeface="Franklin Gothic Book"/>
                  <a:ea typeface="Franklin Gothic Book"/>
                  <a:cs typeface="Franklin Gothic Book"/>
                </a:endParaRPr>
              </a:p>
            </c:rich>
          </c:tx>
          <c:layout>
            <c:manualLayout>
              <c:xMode val="edge"/>
              <c:yMode val="edge"/>
              <c:x val="1.1216436555483352E-2"/>
              <c:y val="0.27132352761811213"/>
            </c:manualLayout>
          </c:layout>
          <c:overlay val="0"/>
        </c:title>
        <c:numFmt formatCode="General" sourceLinked="1"/>
        <c:majorTickMark val="out"/>
        <c:minorTickMark val="none"/>
        <c:tickLblPos val="nextTo"/>
        <c:crossAx val="5817856"/>
        <c:crosses val="autoZero"/>
        <c:crossBetween val="between"/>
      </c:valAx>
      <c:spPr>
        <a:noFill/>
        <a:ln w="25393">
          <a:noFill/>
        </a:ln>
      </c:spPr>
    </c:plotArea>
    <c:plotVisOnly val="1"/>
    <c:dispBlanksAs val="gap"/>
    <c:showDLblsOverMax val="0"/>
  </c:chart>
  <c:spPr>
    <a:noFill/>
  </c:spPr>
  <c:txPr>
    <a:bodyPr/>
    <a:lstStyle/>
    <a:p>
      <a:pPr>
        <a:defRPr sz="1200" baseline="0">
          <a:solidFill>
            <a:schemeClr val="bg1">
              <a:lumMod val="50000"/>
            </a:schemeClr>
          </a:solidFill>
          <a:latin typeface="Franklin Gothic Book" panose="020B05030201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8486631885914"/>
          <c:y val="5.2417113745373702E-2"/>
          <c:w val="0.82532832721576488"/>
          <c:h val="0.92923580939204431"/>
        </c:manualLayout>
      </c:layout>
      <c:doughnutChart>
        <c:varyColors val="1"/>
        <c:ser>
          <c:idx val="0"/>
          <c:order val="0"/>
          <c:tx>
            <c:strRef>
              <c:f>Sheet1!$B$1</c:f>
              <c:strCache>
                <c:ptCount val="1"/>
                <c:pt idx="0">
                  <c:v>% of Building SRI financing</c:v>
                </c:pt>
              </c:strCache>
            </c:strRef>
          </c:tx>
          <c:spPr>
            <a:solidFill>
              <a:srgbClr val="00539B"/>
            </a:solidFill>
          </c:spPr>
          <c:dPt>
            <c:idx val="0"/>
            <c:bubble3D val="0"/>
            <c:spPr>
              <a:solidFill>
                <a:srgbClr val="00AE9E"/>
              </a:solidFill>
            </c:spPr>
          </c:dPt>
          <c:dPt>
            <c:idx val="1"/>
            <c:bubble3D val="0"/>
          </c:dPt>
          <c:dPt>
            <c:idx val="2"/>
            <c:bubble3D val="0"/>
          </c:dPt>
          <c:dPt>
            <c:idx val="3"/>
            <c:bubble3D val="0"/>
          </c:dPt>
          <c:dPt>
            <c:idx val="4"/>
            <c:bubble3D val="0"/>
          </c:dPt>
          <c:dPt>
            <c:idx val="5"/>
            <c:bubble3D val="0"/>
          </c:dPt>
          <c:dPt>
            <c:idx val="6"/>
            <c:bubble3D val="0"/>
          </c:dPt>
          <c:dPt>
            <c:idx val="7"/>
            <c:bubble3D val="0"/>
          </c:dPt>
          <c:dLbls>
            <c:dLbl>
              <c:idx val="0"/>
              <c:spPr/>
              <c:txPr>
                <a:bodyPr/>
                <a:lstStyle/>
                <a:p>
                  <a:pPr>
                    <a:defRPr sz="1200">
                      <a:solidFill>
                        <a:schemeClr val="tx1"/>
                      </a:solidFill>
                    </a:defRPr>
                  </a:pPr>
                  <a:endParaRPr lang="en-US"/>
                </a:p>
              </c:txPr>
              <c:showLegendKey val="0"/>
              <c:showVal val="1"/>
              <c:showCatName val="0"/>
              <c:showSerName val="0"/>
              <c:showPercent val="0"/>
              <c:showBubbleSize val="0"/>
            </c:dLbl>
            <c:dLbl>
              <c:idx val="5"/>
              <c:delete val="1"/>
            </c:dLbl>
            <c:dLbl>
              <c:idx val="6"/>
              <c:delete val="1"/>
            </c:dLbl>
            <c:dLbl>
              <c:idx val="7"/>
              <c:delete val="1"/>
            </c:dLbl>
            <c:txPr>
              <a:bodyPr/>
              <a:lstStyle/>
              <a:p>
                <a:pPr>
                  <a:defRPr sz="1200">
                    <a:solidFill>
                      <a:schemeClr val="bg1"/>
                    </a:solidFill>
                  </a:defRPr>
                </a:pPr>
                <a:endParaRPr lang="en-US"/>
              </a:p>
            </c:txPr>
            <c:showLegendKey val="0"/>
            <c:showVal val="1"/>
            <c:showCatName val="0"/>
            <c:showSerName val="0"/>
            <c:showPercent val="0"/>
            <c:showBubbleSize val="0"/>
            <c:showLeaderLines val="1"/>
          </c:dLbls>
          <c:cat>
            <c:strRef>
              <c:f>Sheet1!$A$2:$A$9</c:f>
              <c:strCache>
                <c:ptCount val="8"/>
                <c:pt idx="0">
                  <c:v>SEFFs</c:v>
                </c:pt>
                <c:pt idx="1">
                  <c:v>Agribusiness</c:v>
                </c:pt>
                <c:pt idx="2">
                  <c:v>Transport</c:v>
                </c:pt>
                <c:pt idx="3">
                  <c:v>MEI</c:v>
                </c:pt>
                <c:pt idx="4">
                  <c:v>Property and Tourism</c:v>
                </c:pt>
                <c:pt idx="5">
                  <c:v>ESCOs</c:v>
                </c:pt>
                <c:pt idx="6">
                  <c:v>Manufacturing and Services</c:v>
                </c:pt>
                <c:pt idx="7">
                  <c:v>Other (Natural resources, P&amp;E, ICT)</c:v>
                </c:pt>
              </c:strCache>
            </c:strRef>
          </c:cat>
          <c:val>
            <c:numRef>
              <c:f>Sheet1!$B$2:$B$9</c:f>
              <c:numCache>
                <c:formatCode>0%</c:formatCode>
                <c:ptCount val="8"/>
                <c:pt idx="0">
                  <c:v>0.33842621125668498</c:v>
                </c:pt>
                <c:pt idx="1">
                  <c:v>0.17604723751963258</c:v>
                </c:pt>
                <c:pt idx="2">
                  <c:v>0.1582337621026263</c:v>
                </c:pt>
                <c:pt idx="3">
                  <c:v>0.13759716892979978</c:v>
                </c:pt>
                <c:pt idx="4">
                  <c:v>0.13619555060736793</c:v>
                </c:pt>
                <c:pt idx="5">
                  <c:v>2.6839499791248334E-2</c:v>
                </c:pt>
                <c:pt idx="6">
                  <c:v>1.6511262649356845E-2</c:v>
                </c:pt>
                <c:pt idx="7">
                  <c:v>1.0149307143283168E-2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c:spPr>
  <c:txPr>
    <a:bodyPr/>
    <a:lstStyle/>
    <a:p>
      <a:pPr>
        <a:defRPr sz="1000">
          <a:solidFill>
            <a:schemeClr val="accent6"/>
          </a:solidFill>
          <a:latin typeface="Franklin Gothic Book" panose="020B0503020102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A073D-3C66-40EE-AE10-DF498D2C5537}" type="doc">
      <dgm:prSet loTypeId="urn:microsoft.com/office/officeart/2005/8/layout/bProcess4" loCatId="process" qsTypeId="urn:microsoft.com/office/officeart/2005/8/quickstyle/simple5" qsCatId="simple" csTypeId="urn:microsoft.com/office/officeart/2005/8/colors/accent1_5" csCatId="accent1" phldr="1"/>
      <dgm:spPr/>
      <dgm:t>
        <a:bodyPr/>
        <a:lstStyle/>
        <a:p>
          <a:endParaRPr lang="en-GB"/>
        </a:p>
      </dgm:t>
    </dgm:pt>
    <dgm:pt modelId="{E85C45F4-8916-4A3F-8ED8-8E73056991B6}">
      <dgm:prSet phldrT="[Text]"/>
      <dgm:spPr/>
      <dgm:t>
        <a:bodyPr/>
        <a:lstStyle/>
        <a:p>
          <a:r>
            <a:rPr lang="en-GB" b="0" dirty="0" smtClean="0">
              <a:latin typeface="Franklin Gothic Book" panose="020B0503020102020204" pitchFamily="34" charset="0"/>
            </a:rPr>
            <a:t>19 countries</a:t>
          </a:r>
          <a:endParaRPr lang="en-GB" b="0" dirty="0">
            <a:latin typeface="Franklin Gothic Book" panose="020B0503020102020204" pitchFamily="34" charset="0"/>
          </a:endParaRPr>
        </a:p>
      </dgm:t>
    </dgm:pt>
    <dgm:pt modelId="{10E32759-B8AD-49DA-86F8-040C55110CE9}" type="parTrans" cxnId="{5325B163-8ABD-435F-832D-C685ADCEE3B2}">
      <dgm:prSet/>
      <dgm:spPr/>
      <dgm:t>
        <a:bodyPr/>
        <a:lstStyle/>
        <a:p>
          <a:endParaRPr lang="en-GB"/>
        </a:p>
      </dgm:t>
    </dgm:pt>
    <dgm:pt modelId="{B89E82AD-25DE-4312-9CA9-B53561FFB805}" type="sibTrans" cxnId="{5325B163-8ABD-435F-832D-C685ADCEE3B2}">
      <dgm:prSet/>
      <dgm:spPr/>
      <dgm:t>
        <a:bodyPr/>
        <a:lstStyle/>
        <a:p>
          <a:endParaRPr lang="en-GB"/>
        </a:p>
      </dgm:t>
    </dgm:pt>
    <dgm:pt modelId="{10D1B2ED-F1B3-4054-AB46-25B2DB3B06C4}">
      <dgm:prSet phldrT="[Text]"/>
      <dgm:spPr/>
      <dgm:t>
        <a:bodyPr/>
        <a:lstStyle/>
        <a:p>
          <a:r>
            <a:rPr lang="en-GB" b="0" dirty="0" smtClean="0">
              <a:latin typeface="Franklin Gothic Book" panose="020B0503020102020204" pitchFamily="34" charset="0"/>
            </a:rPr>
            <a:t>84 Participating Financial Institutions</a:t>
          </a:r>
          <a:endParaRPr lang="en-GB" b="0" dirty="0">
            <a:latin typeface="Franklin Gothic Book" panose="020B0503020102020204" pitchFamily="34" charset="0"/>
          </a:endParaRPr>
        </a:p>
      </dgm:t>
    </dgm:pt>
    <dgm:pt modelId="{B4E8485A-5D7C-4444-A734-3E6302376057}" type="parTrans" cxnId="{5F2EBD1B-3371-4D0D-AFC0-CC15989B9012}">
      <dgm:prSet/>
      <dgm:spPr/>
      <dgm:t>
        <a:bodyPr/>
        <a:lstStyle/>
        <a:p>
          <a:endParaRPr lang="en-GB"/>
        </a:p>
      </dgm:t>
    </dgm:pt>
    <dgm:pt modelId="{2A238E08-3597-4380-BFD2-155A8E0899B7}" type="sibTrans" cxnId="{5F2EBD1B-3371-4D0D-AFC0-CC15989B9012}">
      <dgm:prSet/>
      <dgm:spPr/>
      <dgm:t>
        <a:bodyPr/>
        <a:lstStyle/>
        <a:p>
          <a:endParaRPr lang="en-GB"/>
        </a:p>
      </dgm:t>
    </dgm:pt>
    <dgm:pt modelId="{E68FF531-3F3D-4E80-BF46-D540F3D8A8EB}">
      <dgm:prSet phldrT="[Text]"/>
      <dgm:spPr/>
      <dgm:t>
        <a:bodyPr/>
        <a:lstStyle/>
        <a:p>
          <a:r>
            <a:rPr lang="en-GB" b="0" dirty="0" smtClean="0">
              <a:latin typeface="Franklin Gothic Book" panose="020B0503020102020204" pitchFamily="34" charset="0"/>
            </a:rPr>
            <a:t>EUR 3.4 billion EBRD financing</a:t>
          </a:r>
          <a:endParaRPr lang="en-GB" b="0" dirty="0">
            <a:latin typeface="Franklin Gothic Book" panose="020B0503020102020204" pitchFamily="34" charset="0"/>
          </a:endParaRPr>
        </a:p>
      </dgm:t>
    </dgm:pt>
    <dgm:pt modelId="{2DBA766E-6B56-4ECE-B785-2E41B6AE3F0F}" type="parTrans" cxnId="{9DF36B82-99D3-4BF7-AE8B-376B22CD16BF}">
      <dgm:prSet/>
      <dgm:spPr/>
      <dgm:t>
        <a:bodyPr/>
        <a:lstStyle/>
        <a:p>
          <a:endParaRPr lang="en-GB"/>
        </a:p>
      </dgm:t>
    </dgm:pt>
    <dgm:pt modelId="{9D89A5E5-0F18-4898-AE69-7A8039BC661C}" type="sibTrans" cxnId="{9DF36B82-99D3-4BF7-AE8B-376B22CD16BF}">
      <dgm:prSet/>
      <dgm:spPr/>
      <dgm:t>
        <a:bodyPr/>
        <a:lstStyle/>
        <a:p>
          <a:endParaRPr lang="en-GB"/>
        </a:p>
      </dgm:t>
    </dgm:pt>
    <dgm:pt modelId="{E533AE60-0FFC-4FE6-982C-ACCA7A3DF57B}">
      <dgm:prSet phldrT="[Text]"/>
      <dgm:spPr/>
      <dgm:t>
        <a:bodyPr/>
        <a:lstStyle/>
        <a:p>
          <a:r>
            <a:rPr lang="en-GB" b="0" dirty="0" smtClean="0">
              <a:latin typeface="Franklin Gothic Book" panose="020B0503020102020204" pitchFamily="34" charset="0"/>
            </a:rPr>
            <a:t>70,107 investments</a:t>
          </a:r>
          <a:endParaRPr lang="en-GB" b="0" dirty="0">
            <a:latin typeface="Franklin Gothic Book" panose="020B0503020102020204" pitchFamily="34" charset="0"/>
          </a:endParaRPr>
        </a:p>
      </dgm:t>
    </dgm:pt>
    <dgm:pt modelId="{9F037214-CADE-40EE-86C3-EDC1E31F2B07}" type="parTrans" cxnId="{2733D3FE-D1EE-4BAC-A17A-9F28F9162AFC}">
      <dgm:prSet/>
      <dgm:spPr/>
      <dgm:t>
        <a:bodyPr/>
        <a:lstStyle/>
        <a:p>
          <a:endParaRPr lang="en-GB"/>
        </a:p>
      </dgm:t>
    </dgm:pt>
    <dgm:pt modelId="{F9DFAA56-787D-4ED3-9016-93DBDBC10ED9}" type="sibTrans" cxnId="{2733D3FE-D1EE-4BAC-A17A-9F28F9162AFC}">
      <dgm:prSet/>
      <dgm:spPr/>
      <dgm:t>
        <a:bodyPr/>
        <a:lstStyle/>
        <a:p>
          <a:endParaRPr lang="en-GB"/>
        </a:p>
      </dgm:t>
    </dgm:pt>
    <dgm:pt modelId="{FF717548-4AFF-45A0-A811-43A5B99F6A09}">
      <dgm:prSet phldrT="[Text]"/>
      <dgm:spPr/>
      <dgm:t>
        <a:bodyPr/>
        <a:lstStyle/>
        <a:p>
          <a:r>
            <a:rPr lang="en-GB" b="0" dirty="0" smtClean="0">
              <a:latin typeface="Franklin Gothic Book" panose="020B0503020102020204" pitchFamily="34" charset="0"/>
              <a:cs typeface="Arial"/>
            </a:rPr>
            <a:t>EUR 1.7 billion sustainable energy investments</a:t>
          </a:r>
          <a:endParaRPr lang="en-GB" b="0" dirty="0">
            <a:latin typeface="Franklin Gothic Book" panose="020B0503020102020204" pitchFamily="34" charset="0"/>
          </a:endParaRPr>
        </a:p>
      </dgm:t>
    </dgm:pt>
    <dgm:pt modelId="{D7308C87-7529-4FC3-8789-DF182A7CF234}" type="parTrans" cxnId="{611C3431-B079-4C42-B34C-BB7DE46A9601}">
      <dgm:prSet/>
      <dgm:spPr/>
      <dgm:t>
        <a:bodyPr/>
        <a:lstStyle/>
        <a:p>
          <a:endParaRPr lang="en-GB"/>
        </a:p>
      </dgm:t>
    </dgm:pt>
    <dgm:pt modelId="{25F0942E-9900-4808-9B8F-B9D175FDFD67}" type="sibTrans" cxnId="{611C3431-B079-4C42-B34C-BB7DE46A9601}">
      <dgm:prSet/>
      <dgm:spPr/>
      <dgm:t>
        <a:bodyPr/>
        <a:lstStyle/>
        <a:p>
          <a:endParaRPr lang="en-GB"/>
        </a:p>
      </dgm:t>
    </dgm:pt>
    <dgm:pt modelId="{836E0172-A90F-45BD-8793-4BF726D38688}">
      <dgm:prSet phldrT="[Text]"/>
      <dgm:spPr/>
      <dgm:t>
        <a:bodyPr/>
        <a:lstStyle/>
        <a:p>
          <a:r>
            <a:rPr lang="en-GB" b="0" dirty="0" smtClean="0">
              <a:latin typeface="Franklin Gothic Book" panose="020B0503020102020204" pitchFamily="34" charset="0"/>
            </a:rPr>
            <a:t>EUR 2.4 billion provided to Participating Financial Institutions</a:t>
          </a:r>
          <a:endParaRPr lang="en-GB" b="0" dirty="0">
            <a:latin typeface="Franklin Gothic Book" panose="020B0503020102020204" pitchFamily="34" charset="0"/>
          </a:endParaRPr>
        </a:p>
      </dgm:t>
    </dgm:pt>
    <dgm:pt modelId="{3543B68C-5795-4314-89D7-B9C9E3563007}" type="parTrans" cxnId="{BCECA5F1-23F2-47D6-BA43-71A7813C1679}">
      <dgm:prSet/>
      <dgm:spPr/>
      <dgm:t>
        <a:bodyPr/>
        <a:lstStyle/>
        <a:p>
          <a:endParaRPr lang="en-GB"/>
        </a:p>
      </dgm:t>
    </dgm:pt>
    <dgm:pt modelId="{527E553A-3CD5-41A2-8368-2517EB72AFCB}" type="sibTrans" cxnId="{BCECA5F1-23F2-47D6-BA43-71A7813C1679}">
      <dgm:prSet/>
      <dgm:spPr/>
      <dgm:t>
        <a:bodyPr/>
        <a:lstStyle/>
        <a:p>
          <a:endParaRPr lang="en-GB"/>
        </a:p>
      </dgm:t>
    </dgm:pt>
    <dgm:pt modelId="{A4F4867F-DEEB-45BA-8BBC-99B6B01A1DF0}">
      <dgm:prSet phldrT="[Text]"/>
      <dgm:spPr/>
      <dgm:t>
        <a:bodyPr/>
        <a:lstStyle/>
        <a:p>
          <a:r>
            <a:rPr lang="en-GB" b="0" dirty="0" smtClean="0">
              <a:latin typeface="Franklin Gothic Book" panose="020B0503020102020204" pitchFamily="34" charset="0"/>
            </a:rPr>
            <a:t>12 million MWh/annum saved</a:t>
          </a:r>
          <a:endParaRPr lang="en-GB" b="0" dirty="0">
            <a:latin typeface="Franklin Gothic Book" panose="020B0503020102020204" pitchFamily="34" charset="0"/>
          </a:endParaRPr>
        </a:p>
      </dgm:t>
    </dgm:pt>
    <dgm:pt modelId="{308A366E-021B-4C3F-9199-A63E9187B4DE}" type="parTrans" cxnId="{D9264BEC-2F23-47CE-9324-FB961E77BBF6}">
      <dgm:prSet/>
      <dgm:spPr/>
      <dgm:t>
        <a:bodyPr/>
        <a:lstStyle/>
        <a:p>
          <a:endParaRPr lang="en-GB"/>
        </a:p>
      </dgm:t>
    </dgm:pt>
    <dgm:pt modelId="{8691E52A-C005-4489-B3F4-B7B9240A7503}" type="sibTrans" cxnId="{D9264BEC-2F23-47CE-9324-FB961E77BBF6}">
      <dgm:prSet/>
      <dgm:spPr/>
      <dgm:t>
        <a:bodyPr/>
        <a:lstStyle/>
        <a:p>
          <a:endParaRPr lang="en-GB"/>
        </a:p>
      </dgm:t>
    </dgm:pt>
    <dgm:pt modelId="{9A7531A1-4699-408D-91BE-80749A7D97F0}">
      <dgm:prSet phldrT="[Text]"/>
      <dgm:spPr/>
      <dgm:t>
        <a:bodyPr/>
        <a:lstStyle/>
        <a:p>
          <a:r>
            <a:rPr lang="en-GB" b="0" dirty="0" smtClean="0">
              <a:solidFill>
                <a:schemeClr val="bg1"/>
              </a:solidFill>
              <a:latin typeface="Franklin Gothic Book" panose="020B0503020102020204" pitchFamily="34" charset="0"/>
            </a:rPr>
            <a:t>4.2 million </a:t>
          </a:r>
          <a:r>
            <a:rPr lang="en-GB" dirty="0" smtClean="0">
              <a:solidFill>
                <a:schemeClr val="bg1"/>
              </a:solidFill>
              <a:latin typeface="Franklin Gothic Book" panose="020B0503020102020204" pitchFamily="34" charset="0"/>
              <a:ea typeface="ＭＳ Ｐゴシック" charset="0"/>
              <a:cs typeface="Arabic Typesetting" panose="03020402040406030203" pitchFamily="66" charset="-78"/>
            </a:rPr>
            <a:t>CO</a:t>
          </a:r>
          <a:r>
            <a:rPr lang="en-GB" baseline="-25000" dirty="0" smtClean="0">
              <a:solidFill>
                <a:schemeClr val="bg1"/>
              </a:solidFill>
              <a:latin typeface="Franklin Gothic Book" panose="020B0503020102020204" pitchFamily="34" charset="0"/>
              <a:ea typeface="ＭＳ Ｐゴシック" charset="0"/>
              <a:cs typeface="Arabic Typesetting" panose="03020402040406030203" pitchFamily="66" charset="-78"/>
            </a:rPr>
            <a:t>2</a:t>
          </a:r>
          <a:r>
            <a:rPr lang="en-GB" b="0" dirty="0" smtClean="0">
              <a:solidFill>
                <a:schemeClr val="bg1"/>
              </a:solidFill>
              <a:latin typeface="Franklin Gothic Book" panose="020B0503020102020204" pitchFamily="34" charset="0"/>
              <a:cs typeface="Arial"/>
            </a:rPr>
            <a:t> emissions/annum avoided</a:t>
          </a:r>
          <a:endParaRPr lang="en-GB" b="0" dirty="0">
            <a:solidFill>
              <a:schemeClr val="bg1"/>
            </a:solidFill>
            <a:latin typeface="Franklin Gothic Book" panose="020B0503020102020204" pitchFamily="34" charset="0"/>
          </a:endParaRPr>
        </a:p>
      </dgm:t>
    </dgm:pt>
    <dgm:pt modelId="{0CA424AB-2191-4826-8EA4-EA36CB6188C3}" type="parTrans" cxnId="{0B7513A1-806F-4638-BF64-147150870708}">
      <dgm:prSet/>
      <dgm:spPr/>
      <dgm:t>
        <a:bodyPr/>
        <a:lstStyle/>
        <a:p>
          <a:endParaRPr lang="en-GB"/>
        </a:p>
      </dgm:t>
    </dgm:pt>
    <dgm:pt modelId="{9D37D533-FF16-4DA2-B95B-BA978A8BF4AF}" type="sibTrans" cxnId="{0B7513A1-806F-4638-BF64-147150870708}">
      <dgm:prSet/>
      <dgm:spPr/>
      <dgm:t>
        <a:bodyPr/>
        <a:lstStyle/>
        <a:p>
          <a:endParaRPr lang="en-GB"/>
        </a:p>
      </dgm:t>
    </dgm:pt>
    <dgm:pt modelId="{F0D70B3F-BB3E-4666-AC00-8804BA13576E}">
      <dgm:prSet phldrT="[Text]"/>
      <dgm:spPr/>
      <dgm:t>
        <a:bodyPr/>
        <a:lstStyle/>
        <a:p>
          <a:r>
            <a:rPr lang="en-GB" b="0" dirty="0" smtClean="0">
              <a:latin typeface="Franklin Gothic Book" panose="020B0503020102020204" pitchFamily="34" charset="0"/>
            </a:rPr>
            <a:t>16 Donors</a:t>
          </a:r>
          <a:endParaRPr lang="en-GB" b="0" dirty="0">
            <a:latin typeface="Franklin Gothic Book" panose="020B0503020102020204" pitchFamily="34" charset="0"/>
          </a:endParaRPr>
        </a:p>
      </dgm:t>
    </dgm:pt>
    <dgm:pt modelId="{A4D38067-431A-4315-B18A-F55CB80975A3}" type="parTrans" cxnId="{541291C4-7282-4EDE-AF64-0A6301D58F79}">
      <dgm:prSet/>
      <dgm:spPr/>
      <dgm:t>
        <a:bodyPr/>
        <a:lstStyle/>
        <a:p>
          <a:endParaRPr lang="en-GB"/>
        </a:p>
      </dgm:t>
    </dgm:pt>
    <dgm:pt modelId="{7D7A1875-43C6-4AA0-B5B6-2DC16B88048D}" type="sibTrans" cxnId="{541291C4-7282-4EDE-AF64-0A6301D58F79}">
      <dgm:prSet/>
      <dgm:spPr/>
      <dgm:t>
        <a:bodyPr/>
        <a:lstStyle/>
        <a:p>
          <a:endParaRPr lang="en-GB"/>
        </a:p>
      </dgm:t>
    </dgm:pt>
    <dgm:pt modelId="{34B6BCC9-5A1B-4948-AEFD-D50F6F34892F}" type="pres">
      <dgm:prSet presAssocID="{B4AA073D-3C66-40EE-AE10-DF498D2C5537}" presName="Name0" presStyleCnt="0">
        <dgm:presLayoutVars>
          <dgm:dir/>
          <dgm:resizeHandles/>
        </dgm:presLayoutVars>
      </dgm:prSet>
      <dgm:spPr/>
      <dgm:t>
        <a:bodyPr/>
        <a:lstStyle/>
        <a:p>
          <a:endParaRPr lang="en-GB"/>
        </a:p>
      </dgm:t>
    </dgm:pt>
    <dgm:pt modelId="{52B41FC7-3A97-470F-8244-90936CC7BDCC}" type="pres">
      <dgm:prSet presAssocID="{E85C45F4-8916-4A3F-8ED8-8E73056991B6}" presName="compNode" presStyleCnt="0"/>
      <dgm:spPr/>
      <dgm:t>
        <a:bodyPr/>
        <a:lstStyle/>
        <a:p>
          <a:endParaRPr lang="en-GB"/>
        </a:p>
      </dgm:t>
    </dgm:pt>
    <dgm:pt modelId="{3656D8DF-B579-4E57-A4B3-7696C6B989A1}" type="pres">
      <dgm:prSet presAssocID="{E85C45F4-8916-4A3F-8ED8-8E73056991B6}" presName="dummyConnPt" presStyleCnt="0"/>
      <dgm:spPr/>
      <dgm:t>
        <a:bodyPr/>
        <a:lstStyle/>
        <a:p>
          <a:endParaRPr lang="en-GB"/>
        </a:p>
      </dgm:t>
    </dgm:pt>
    <dgm:pt modelId="{46D6A3B6-E0A4-4BC9-A643-37FA78665688}" type="pres">
      <dgm:prSet presAssocID="{E85C45F4-8916-4A3F-8ED8-8E73056991B6}" presName="node" presStyleLbl="node1" presStyleIdx="0" presStyleCnt="9">
        <dgm:presLayoutVars>
          <dgm:bulletEnabled val="1"/>
        </dgm:presLayoutVars>
      </dgm:prSet>
      <dgm:spPr/>
      <dgm:t>
        <a:bodyPr/>
        <a:lstStyle/>
        <a:p>
          <a:endParaRPr lang="en-GB"/>
        </a:p>
      </dgm:t>
    </dgm:pt>
    <dgm:pt modelId="{29DD1CB2-5E21-4B50-A6AD-266802A71E14}" type="pres">
      <dgm:prSet presAssocID="{B89E82AD-25DE-4312-9CA9-B53561FFB805}" presName="sibTrans" presStyleLbl="bgSibTrans2D1" presStyleIdx="0" presStyleCnt="8"/>
      <dgm:spPr/>
      <dgm:t>
        <a:bodyPr/>
        <a:lstStyle/>
        <a:p>
          <a:endParaRPr lang="en-GB"/>
        </a:p>
      </dgm:t>
    </dgm:pt>
    <dgm:pt modelId="{EFCA2289-32E6-4F19-86F8-4FA06600F834}" type="pres">
      <dgm:prSet presAssocID="{10D1B2ED-F1B3-4054-AB46-25B2DB3B06C4}" presName="compNode" presStyleCnt="0"/>
      <dgm:spPr/>
      <dgm:t>
        <a:bodyPr/>
        <a:lstStyle/>
        <a:p>
          <a:endParaRPr lang="en-GB"/>
        </a:p>
      </dgm:t>
    </dgm:pt>
    <dgm:pt modelId="{653DE3CD-6D18-4FEB-8B8B-C6874E5FC085}" type="pres">
      <dgm:prSet presAssocID="{10D1B2ED-F1B3-4054-AB46-25B2DB3B06C4}" presName="dummyConnPt" presStyleCnt="0"/>
      <dgm:spPr/>
      <dgm:t>
        <a:bodyPr/>
        <a:lstStyle/>
        <a:p>
          <a:endParaRPr lang="en-GB"/>
        </a:p>
      </dgm:t>
    </dgm:pt>
    <dgm:pt modelId="{1D9B9885-58C5-431B-B7BC-655707D5485C}" type="pres">
      <dgm:prSet presAssocID="{10D1B2ED-F1B3-4054-AB46-25B2DB3B06C4}" presName="node" presStyleLbl="node1" presStyleIdx="1" presStyleCnt="9">
        <dgm:presLayoutVars>
          <dgm:bulletEnabled val="1"/>
        </dgm:presLayoutVars>
      </dgm:prSet>
      <dgm:spPr/>
      <dgm:t>
        <a:bodyPr/>
        <a:lstStyle/>
        <a:p>
          <a:endParaRPr lang="en-GB"/>
        </a:p>
      </dgm:t>
    </dgm:pt>
    <dgm:pt modelId="{189BFCD2-D8A5-438C-A24F-D06991373B86}" type="pres">
      <dgm:prSet presAssocID="{2A238E08-3597-4380-BFD2-155A8E0899B7}" presName="sibTrans" presStyleLbl="bgSibTrans2D1" presStyleIdx="1" presStyleCnt="8"/>
      <dgm:spPr/>
      <dgm:t>
        <a:bodyPr/>
        <a:lstStyle/>
        <a:p>
          <a:endParaRPr lang="en-GB"/>
        </a:p>
      </dgm:t>
    </dgm:pt>
    <dgm:pt modelId="{3EC29F50-6D99-4305-916F-2DAA3C8C4CCB}" type="pres">
      <dgm:prSet presAssocID="{E68FF531-3F3D-4E80-BF46-D540F3D8A8EB}" presName="compNode" presStyleCnt="0"/>
      <dgm:spPr/>
      <dgm:t>
        <a:bodyPr/>
        <a:lstStyle/>
        <a:p>
          <a:endParaRPr lang="en-GB"/>
        </a:p>
      </dgm:t>
    </dgm:pt>
    <dgm:pt modelId="{1A6792F7-4AB0-4CCC-B762-1DAD576787B0}" type="pres">
      <dgm:prSet presAssocID="{E68FF531-3F3D-4E80-BF46-D540F3D8A8EB}" presName="dummyConnPt" presStyleCnt="0"/>
      <dgm:spPr/>
      <dgm:t>
        <a:bodyPr/>
        <a:lstStyle/>
        <a:p>
          <a:endParaRPr lang="en-GB"/>
        </a:p>
      </dgm:t>
    </dgm:pt>
    <dgm:pt modelId="{083E2135-01B7-402D-BD2D-A6D2D84FA79D}" type="pres">
      <dgm:prSet presAssocID="{E68FF531-3F3D-4E80-BF46-D540F3D8A8EB}" presName="node" presStyleLbl="node1" presStyleIdx="2" presStyleCnt="9">
        <dgm:presLayoutVars>
          <dgm:bulletEnabled val="1"/>
        </dgm:presLayoutVars>
      </dgm:prSet>
      <dgm:spPr/>
      <dgm:t>
        <a:bodyPr/>
        <a:lstStyle/>
        <a:p>
          <a:endParaRPr lang="en-GB"/>
        </a:p>
      </dgm:t>
    </dgm:pt>
    <dgm:pt modelId="{6C2E3D3C-8B80-46E5-8CBF-BA52F4493EF0}" type="pres">
      <dgm:prSet presAssocID="{9D89A5E5-0F18-4898-AE69-7A8039BC661C}" presName="sibTrans" presStyleLbl="bgSibTrans2D1" presStyleIdx="2" presStyleCnt="8"/>
      <dgm:spPr/>
      <dgm:t>
        <a:bodyPr/>
        <a:lstStyle/>
        <a:p>
          <a:endParaRPr lang="en-GB"/>
        </a:p>
      </dgm:t>
    </dgm:pt>
    <dgm:pt modelId="{6768C552-D7AC-4FE5-B9D7-1EC4A9EE3584}" type="pres">
      <dgm:prSet presAssocID="{E533AE60-0FFC-4FE6-982C-ACCA7A3DF57B}" presName="compNode" presStyleCnt="0"/>
      <dgm:spPr/>
      <dgm:t>
        <a:bodyPr/>
        <a:lstStyle/>
        <a:p>
          <a:endParaRPr lang="en-GB"/>
        </a:p>
      </dgm:t>
    </dgm:pt>
    <dgm:pt modelId="{74A718F8-E44A-4A67-B471-5EE58346DA58}" type="pres">
      <dgm:prSet presAssocID="{E533AE60-0FFC-4FE6-982C-ACCA7A3DF57B}" presName="dummyConnPt" presStyleCnt="0"/>
      <dgm:spPr/>
      <dgm:t>
        <a:bodyPr/>
        <a:lstStyle/>
        <a:p>
          <a:endParaRPr lang="en-GB"/>
        </a:p>
      </dgm:t>
    </dgm:pt>
    <dgm:pt modelId="{E2CCD67B-D0F7-4C20-A535-CA227436AD98}" type="pres">
      <dgm:prSet presAssocID="{E533AE60-0FFC-4FE6-982C-ACCA7A3DF57B}" presName="node" presStyleLbl="node1" presStyleIdx="3" presStyleCnt="9">
        <dgm:presLayoutVars>
          <dgm:bulletEnabled val="1"/>
        </dgm:presLayoutVars>
      </dgm:prSet>
      <dgm:spPr/>
      <dgm:t>
        <a:bodyPr/>
        <a:lstStyle/>
        <a:p>
          <a:endParaRPr lang="en-GB"/>
        </a:p>
      </dgm:t>
    </dgm:pt>
    <dgm:pt modelId="{49357BD6-147D-4A4F-BE4E-3C92A3464DE1}" type="pres">
      <dgm:prSet presAssocID="{F9DFAA56-787D-4ED3-9016-93DBDBC10ED9}" presName="sibTrans" presStyleLbl="bgSibTrans2D1" presStyleIdx="3" presStyleCnt="8"/>
      <dgm:spPr/>
      <dgm:t>
        <a:bodyPr/>
        <a:lstStyle/>
        <a:p>
          <a:endParaRPr lang="en-GB"/>
        </a:p>
      </dgm:t>
    </dgm:pt>
    <dgm:pt modelId="{11FFA45C-0370-4346-B9DC-363C65C351D9}" type="pres">
      <dgm:prSet presAssocID="{FF717548-4AFF-45A0-A811-43A5B99F6A09}" presName="compNode" presStyleCnt="0"/>
      <dgm:spPr/>
      <dgm:t>
        <a:bodyPr/>
        <a:lstStyle/>
        <a:p>
          <a:endParaRPr lang="en-GB"/>
        </a:p>
      </dgm:t>
    </dgm:pt>
    <dgm:pt modelId="{52C7FACA-13A6-44F4-BD21-936BFD6A9832}" type="pres">
      <dgm:prSet presAssocID="{FF717548-4AFF-45A0-A811-43A5B99F6A09}" presName="dummyConnPt" presStyleCnt="0"/>
      <dgm:spPr/>
      <dgm:t>
        <a:bodyPr/>
        <a:lstStyle/>
        <a:p>
          <a:endParaRPr lang="en-GB"/>
        </a:p>
      </dgm:t>
    </dgm:pt>
    <dgm:pt modelId="{0BDE8D48-BFA3-4661-92A2-5131638F1AC2}" type="pres">
      <dgm:prSet presAssocID="{FF717548-4AFF-45A0-A811-43A5B99F6A09}" presName="node" presStyleLbl="node1" presStyleIdx="4" presStyleCnt="9">
        <dgm:presLayoutVars>
          <dgm:bulletEnabled val="1"/>
        </dgm:presLayoutVars>
      </dgm:prSet>
      <dgm:spPr/>
      <dgm:t>
        <a:bodyPr/>
        <a:lstStyle/>
        <a:p>
          <a:endParaRPr lang="en-GB"/>
        </a:p>
      </dgm:t>
    </dgm:pt>
    <dgm:pt modelId="{8357551F-D52F-4268-A687-7EDEECF46610}" type="pres">
      <dgm:prSet presAssocID="{25F0942E-9900-4808-9B8F-B9D175FDFD67}" presName="sibTrans" presStyleLbl="bgSibTrans2D1" presStyleIdx="4" presStyleCnt="8"/>
      <dgm:spPr/>
      <dgm:t>
        <a:bodyPr/>
        <a:lstStyle/>
        <a:p>
          <a:endParaRPr lang="en-GB"/>
        </a:p>
      </dgm:t>
    </dgm:pt>
    <dgm:pt modelId="{9ED50A53-AB26-4892-ABD6-51BABEA49DAF}" type="pres">
      <dgm:prSet presAssocID="{836E0172-A90F-45BD-8793-4BF726D38688}" presName="compNode" presStyleCnt="0"/>
      <dgm:spPr/>
      <dgm:t>
        <a:bodyPr/>
        <a:lstStyle/>
        <a:p>
          <a:endParaRPr lang="en-GB"/>
        </a:p>
      </dgm:t>
    </dgm:pt>
    <dgm:pt modelId="{5AC36D72-4A3D-46CD-8ADD-CBDDBDF9EC52}" type="pres">
      <dgm:prSet presAssocID="{836E0172-A90F-45BD-8793-4BF726D38688}" presName="dummyConnPt" presStyleCnt="0"/>
      <dgm:spPr/>
      <dgm:t>
        <a:bodyPr/>
        <a:lstStyle/>
        <a:p>
          <a:endParaRPr lang="en-GB"/>
        </a:p>
      </dgm:t>
    </dgm:pt>
    <dgm:pt modelId="{21305706-596D-4E54-B9C6-2A8B688E7DDB}" type="pres">
      <dgm:prSet presAssocID="{836E0172-A90F-45BD-8793-4BF726D38688}" presName="node" presStyleLbl="node1" presStyleIdx="5" presStyleCnt="9">
        <dgm:presLayoutVars>
          <dgm:bulletEnabled val="1"/>
        </dgm:presLayoutVars>
      </dgm:prSet>
      <dgm:spPr/>
      <dgm:t>
        <a:bodyPr/>
        <a:lstStyle/>
        <a:p>
          <a:endParaRPr lang="en-GB"/>
        </a:p>
      </dgm:t>
    </dgm:pt>
    <dgm:pt modelId="{8F1319AA-79AC-4060-8C49-4EE7D56DC497}" type="pres">
      <dgm:prSet presAssocID="{527E553A-3CD5-41A2-8368-2517EB72AFCB}" presName="sibTrans" presStyleLbl="bgSibTrans2D1" presStyleIdx="5" presStyleCnt="8"/>
      <dgm:spPr/>
      <dgm:t>
        <a:bodyPr/>
        <a:lstStyle/>
        <a:p>
          <a:endParaRPr lang="en-GB"/>
        </a:p>
      </dgm:t>
    </dgm:pt>
    <dgm:pt modelId="{93CC8DC8-D8B8-4E9C-8CA3-1BE3F46494B5}" type="pres">
      <dgm:prSet presAssocID="{A4F4867F-DEEB-45BA-8BBC-99B6B01A1DF0}" presName="compNode" presStyleCnt="0"/>
      <dgm:spPr/>
      <dgm:t>
        <a:bodyPr/>
        <a:lstStyle/>
        <a:p>
          <a:endParaRPr lang="en-GB"/>
        </a:p>
      </dgm:t>
    </dgm:pt>
    <dgm:pt modelId="{E7F84273-6700-4EF8-91C8-52521645517B}" type="pres">
      <dgm:prSet presAssocID="{A4F4867F-DEEB-45BA-8BBC-99B6B01A1DF0}" presName="dummyConnPt" presStyleCnt="0"/>
      <dgm:spPr/>
      <dgm:t>
        <a:bodyPr/>
        <a:lstStyle/>
        <a:p>
          <a:endParaRPr lang="en-GB"/>
        </a:p>
      </dgm:t>
    </dgm:pt>
    <dgm:pt modelId="{DC9B2E1B-1659-405E-835F-82C59813839A}" type="pres">
      <dgm:prSet presAssocID="{A4F4867F-DEEB-45BA-8BBC-99B6B01A1DF0}" presName="node" presStyleLbl="node1" presStyleIdx="6" presStyleCnt="9">
        <dgm:presLayoutVars>
          <dgm:bulletEnabled val="1"/>
        </dgm:presLayoutVars>
      </dgm:prSet>
      <dgm:spPr/>
      <dgm:t>
        <a:bodyPr/>
        <a:lstStyle/>
        <a:p>
          <a:endParaRPr lang="en-GB"/>
        </a:p>
      </dgm:t>
    </dgm:pt>
    <dgm:pt modelId="{B74370E4-7099-442E-A4A3-45ECFC4A8C70}" type="pres">
      <dgm:prSet presAssocID="{8691E52A-C005-4489-B3F4-B7B9240A7503}" presName="sibTrans" presStyleLbl="bgSibTrans2D1" presStyleIdx="6" presStyleCnt="8"/>
      <dgm:spPr/>
      <dgm:t>
        <a:bodyPr/>
        <a:lstStyle/>
        <a:p>
          <a:endParaRPr lang="en-GB"/>
        </a:p>
      </dgm:t>
    </dgm:pt>
    <dgm:pt modelId="{1A2EC9A6-81C6-48B4-A738-CA5E52041833}" type="pres">
      <dgm:prSet presAssocID="{9A7531A1-4699-408D-91BE-80749A7D97F0}" presName="compNode" presStyleCnt="0"/>
      <dgm:spPr/>
      <dgm:t>
        <a:bodyPr/>
        <a:lstStyle/>
        <a:p>
          <a:endParaRPr lang="en-GB"/>
        </a:p>
      </dgm:t>
    </dgm:pt>
    <dgm:pt modelId="{21DA761C-6BCF-44E1-B885-F2AFAC3552EC}" type="pres">
      <dgm:prSet presAssocID="{9A7531A1-4699-408D-91BE-80749A7D97F0}" presName="dummyConnPt" presStyleCnt="0"/>
      <dgm:spPr/>
      <dgm:t>
        <a:bodyPr/>
        <a:lstStyle/>
        <a:p>
          <a:endParaRPr lang="en-GB"/>
        </a:p>
      </dgm:t>
    </dgm:pt>
    <dgm:pt modelId="{217F8BC4-94BB-44E0-9DCC-99E70EF69D9E}" type="pres">
      <dgm:prSet presAssocID="{9A7531A1-4699-408D-91BE-80749A7D97F0}" presName="node" presStyleLbl="node1" presStyleIdx="7" presStyleCnt="9">
        <dgm:presLayoutVars>
          <dgm:bulletEnabled val="1"/>
        </dgm:presLayoutVars>
      </dgm:prSet>
      <dgm:spPr/>
      <dgm:t>
        <a:bodyPr/>
        <a:lstStyle/>
        <a:p>
          <a:endParaRPr lang="en-GB"/>
        </a:p>
      </dgm:t>
    </dgm:pt>
    <dgm:pt modelId="{864BD274-AAB5-4539-AAFD-98C1C72F21DE}" type="pres">
      <dgm:prSet presAssocID="{9D37D533-FF16-4DA2-B95B-BA978A8BF4AF}" presName="sibTrans" presStyleLbl="bgSibTrans2D1" presStyleIdx="7" presStyleCnt="8"/>
      <dgm:spPr/>
      <dgm:t>
        <a:bodyPr/>
        <a:lstStyle/>
        <a:p>
          <a:endParaRPr lang="en-GB"/>
        </a:p>
      </dgm:t>
    </dgm:pt>
    <dgm:pt modelId="{928C4A3D-8B3D-428D-AFD4-BDF089494467}" type="pres">
      <dgm:prSet presAssocID="{F0D70B3F-BB3E-4666-AC00-8804BA13576E}" presName="compNode" presStyleCnt="0"/>
      <dgm:spPr/>
      <dgm:t>
        <a:bodyPr/>
        <a:lstStyle/>
        <a:p>
          <a:endParaRPr lang="en-GB"/>
        </a:p>
      </dgm:t>
    </dgm:pt>
    <dgm:pt modelId="{C3D3F972-127F-4A9C-B541-F5309892D162}" type="pres">
      <dgm:prSet presAssocID="{F0D70B3F-BB3E-4666-AC00-8804BA13576E}" presName="dummyConnPt" presStyleCnt="0"/>
      <dgm:spPr/>
      <dgm:t>
        <a:bodyPr/>
        <a:lstStyle/>
        <a:p>
          <a:endParaRPr lang="en-GB"/>
        </a:p>
      </dgm:t>
    </dgm:pt>
    <dgm:pt modelId="{3E753BDE-EF13-4ED7-AF2B-DDC626919AC0}" type="pres">
      <dgm:prSet presAssocID="{F0D70B3F-BB3E-4666-AC00-8804BA13576E}" presName="node" presStyleLbl="node1" presStyleIdx="8" presStyleCnt="9">
        <dgm:presLayoutVars>
          <dgm:bulletEnabled val="1"/>
        </dgm:presLayoutVars>
      </dgm:prSet>
      <dgm:spPr/>
      <dgm:t>
        <a:bodyPr/>
        <a:lstStyle/>
        <a:p>
          <a:endParaRPr lang="en-GB"/>
        </a:p>
      </dgm:t>
    </dgm:pt>
  </dgm:ptLst>
  <dgm:cxnLst>
    <dgm:cxn modelId="{160E93AD-0C34-4483-AC77-4A36AE328E71}" type="presOf" srcId="{25F0942E-9900-4808-9B8F-B9D175FDFD67}" destId="{8357551F-D52F-4268-A687-7EDEECF46610}" srcOrd="0" destOrd="0" presId="urn:microsoft.com/office/officeart/2005/8/layout/bProcess4"/>
    <dgm:cxn modelId="{C4BB69F8-DB2A-4A6E-8F79-80F6A5F481C0}" type="presOf" srcId="{8691E52A-C005-4489-B3F4-B7B9240A7503}" destId="{B74370E4-7099-442E-A4A3-45ECFC4A8C70}" srcOrd="0" destOrd="0" presId="urn:microsoft.com/office/officeart/2005/8/layout/bProcess4"/>
    <dgm:cxn modelId="{9DF36B82-99D3-4BF7-AE8B-376B22CD16BF}" srcId="{B4AA073D-3C66-40EE-AE10-DF498D2C5537}" destId="{E68FF531-3F3D-4E80-BF46-D540F3D8A8EB}" srcOrd="2" destOrd="0" parTransId="{2DBA766E-6B56-4ECE-B785-2E41B6AE3F0F}" sibTransId="{9D89A5E5-0F18-4898-AE69-7A8039BC661C}"/>
    <dgm:cxn modelId="{D0EAF08F-9518-4E4C-91C0-8D1BF47DDBA4}" type="presOf" srcId="{B4AA073D-3C66-40EE-AE10-DF498D2C5537}" destId="{34B6BCC9-5A1B-4948-AEFD-D50F6F34892F}" srcOrd="0" destOrd="0" presId="urn:microsoft.com/office/officeart/2005/8/layout/bProcess4"/>
    <dgm:cxn modelId="{A0764538-248B-4037-8DD0-11FD07AABE97}" type="presOf" srcId="{527E553A-3CD5-41A2-8368-2517EB72AFCB}" destId="{8F1319AA-79AC-4060-8C49-4EE7D56DC497}" srcOrd="0" destOrd="0" presId="urn:microsoft.com/office/officeart/2005/8/layout/bProcess4"/>
    <dgm:cxn modelId="{1134D6B7-756D-43C7-9DD2-788923BD042B}" type="presOf" srcId="{10D1B2ED-F1B3-4054-AB46-25B2DB3B06C4}" destId="{1D9B9885-58C5-431B-B7BC-655707D5485C}" srcOrd="0" destOrd="0" presId="urn:microsoft.com/office/officeart/2005/8/layout/bProcess4"/>
    <dgm:cxn modelId="{2733D3FE-D1EE-4BAC-A17A-9F28F9162AFC}" srcId="{B4AA073D-3C66-40EE-AE10-DF498D2C5537}" destId="{E533AE60-0FFC-4FE6-982C-ACCA7A3DF57B}" srcOrd="3" destOrd="0" parTransId="{9F037214-CADE-40EE-86C3-EDC1E31F2B07}" sibTransId="{F9DFAA56-787D-4ED3-9016-93DBDBC10ED9}"/>
    <dgm:cxn modelId="{5F2EBD1B-3371-4D0D-AFC0-CC15989B9012}" srcId="{B4AA073D-3C66-40EE-AE10-DF498D2C5537}" destId="{10D1B2ED-F1B3-4054-AB46-25B2DB3B06C4}" srcOrd="1" destOrd="0" parTransId="{B4E8485A-5D7C-4444-A734-3E6302376057}" sibTransId="{2A238E08-3597-4380-BFD2-155A8E0899B7}"/>
    <dgm:cxn modelId="{1093FE15-DEF9-40E5-AF42-7F558500EDA6}" type="presOf" srcId="{E68FF531-3F3D-4E80-BF46-D540F3D8A8EB}" destId="{083E2135-01B7-402D-BD2D-A6D2D84FA79D}" srcOrd="0" destOrd="0" presId="urn:microsoft.com/office/officeart/2005/8/layout/bProcess4"/>
    <dgm:cxn modelId="{CEDE86B8-B7A2-4B82-910F-1BE86C18A939}" type="presOf" srcId="{F9DFAA56-787D-4ED3-9016-93DBDBC10ED9}" destId="{49357BD6-147D-4A4F-BE4E-3C92A3464DE1}" srcOrd="0" destOrd="0" presId="urn:microsoft.com/office/officeart/2005/8/layout/bProcess4"/>
    <dgm:cxn modelId="{04B42FDB-10EF-44B9-88C0-DABB55E3A87A}" type="presOf" srcId="{9D89A5E5-0F18-4898-AE69-7A8039BC661C}" destId="{6C2E3D3C-8B80-46E5-8CBF-BA52F4493EF0}" srcOrd="0" destOrd="0" presId="urn:microsoft.com/office/officeart/2005/8/layout/bProcess4"/>
    <dgm:cxn modelId="{3D27450C-ED1E-45CA-A3B6-9C5B13E14DC5}" type="presOf" srcId="{A4F4867F-DEEB-45BA-8BBC-99B6B01A1DF0}" destId="{DC9B2E1B-1659-405E-835F-82C59813839A}" srcOrd="0" destOrd="0" presId="urn:microsoft.com/office/officeart/2005/8/layout/bProcess4"/>
    <dgm:cxn modelId="{D63337E0-1882-4F2E-8696-55765ED50385}" type="presOf" srcId="{E533AE60-0FFC-4FE6-982C-ACCA7A3DF57B}" destId="{E2CCD67B-D0F7-4C20-A535-CA227436AD98}" srcOrd="0" destOrd="0" presId="urn:microsoft.com/office/officeart/2005/8/layout/bProcess4"/>
    <dgm:cxn modelId="{611C3431-B079-4C42-B34C-BB7DE46A9601}" srcId="{B4AA073D-3C66-40EE-AE10-DF498D2C5537}" destId="{FF717548-4AFF-45A0-A811-43A5B99F6A09}" srcOrd="4" destOrd="0" parTransId="{D7308C87-7529-4FC3-8789-DF182A7CF234}" sibTransId="{25F0942E-9900-4808-9B8F-B9D175FDFD67}"/>
    <dgm:cxn modelId="{D9264BEC-2F23-47CE-9324-FB961E77BBF6}" srcId="{B4AA073D-3C66-40EE-AE10-DF498D2C5537}" destId="{A4F4867F-DEEB-45BA-8BBC-99B6B01A1DF0}" srcOrd="6" destOrd="0" parTransId="{308A366E-021B-4C3F-9199-A63E9187B4DE}" sibTransId="{8691E52A-C005-4489-B3F4-B7B9240A7503}"/>
    <dgm:cxn modelId="{FCB18152-C6EC-4361-A5B4-3A345E5FB703}" type="presOf" srcId="{B89E82AD-25DE-4312-9CA9-B53561FFB805}" destId="{29DD1CB2-5E21-4B50-A6AD-266802A71E14}" srcOrd="0" destOrd="0" presId="urn:microsoft.com/office/officeart/2005/8/layout/bProcess4"/>
    <dgm:cxn modelId="{41AE432B-34D4-4560-9622-7CCCB6D0B4EE}" type="presOf" srcId="{F0D70B3F-BB3E-4666-AC00-8804BA13576E}" destId="{3E753BDE-EF13-4ED7-AF2B-DDC626919AC0}" srcOrd="0" destOrd="0" presId="urn:microsoft.com/office/officeart/2005/8/layout/bProcess4"/>
    <dgm:cxn modelId="{0B7513A1-806F-4638-BF64-147150870708}" srcId="{B4AA073D-3C66-40EE-AE10-DF498D2C5537}" destId="{9A7531A1-4699-408D-91BE-80749A7D97F0}" srcOrd="7" destOrd="0" parTransId="{0CA424AB-2191-4826-8EA4-EA36CB6188C3}" sibTransId="{9D37D533-FF16-4DA2-B95B-BA978A8BF4AF}"/>
    <dgm:cxn modelId="{57EEE542-ECD9-4882-AF8F-432D45A55183}" type="presOf" srcId="{9A7531A1-4699-408D-91BE-80749A7D97F0}" destId="{217F8BC4-94BB-44E0-9DCC-99E70EF69D9E}" srcOrd="0" destOrd="0" presId="urn:microsoft.com/office/officeart/2005/8/layout/bProcess4"/>
    <dgm:cxn modelId="{38AF3CEB-9C21-40FE-A0F3-B39728819A20}" type="presOf" srcId="{FF717548-4AFF-45A0-A811-43A5B99F6A09}" destId="{0BDE8D48-BFA3-4661-92A2-5131638F1AC2}" srcOrd="0" destOrd="0" presId="urn:microsoft.com/office/officeart/2005/8/layout/bProcess4"/>
    <dgm:cxn modelId="{E50B20CD-A0CC-44E4-868E-FCA5B7A58E99}" type="presOf" srcId="{E85C45F4-8916-4A3F-8ED8-8E73056991B6}" destId="{46D6A3B6-E0A4-4BC9-A643-37FA78665688}" srcOrd="0" destOrd="0" presId="urn:microsoft.com/office/officeart/2005/8/layout/bProcess4"/>
    <dgm:cxn modelId="{BCECA5F1-23F2-47D6-BA43-71A7813C1679}" srcId="{B4AA073D-3C66-40EE-AE10-DF498D2C5537}" destId="{836E0172-A90F-45BD-8793-4BF726D38688}" srcOrd="5" destOrd="0" parTransId="{3543B68C-5795-4314-89D7-B9C9E3563007}" sibTransId="{527E553A-3CD5-41A2-8368-2517EB72AFCB}"/>
    <dgm:cxn modelId="{56B05916-31E2-478C-86D0-40F776505F48}" type="presOf" srcId="{9D37D533-FF16-4DA2-B95B-BA978A8BF4AF}" destId="{864BD274-AAB5-4539-AAFD-98C1C72F21DE}" srcOrd="0" destOrd="0" presId="urn:microsoft.com/office/officeart/2005/8/layout/bProcess4"/>
    <dgm:cxn modelId="{9D22EFB0-553E-4C46-B89C-82F6C4CE41B3}" type="presOf" srcId="{2A238E08-3597-4380-BFD2-155A8E0899B7}" destId="{189BFCD2-D8A5-438C-A24F-D06991373B86}" srcOrd="0" destOrd="0" presId="urn:microsoft.com/office/officeart/2005/8/layout/bProcess4"/>
    <dgm:cxn modelId="{5325B163-8ABD-435F-832D-C685ADCEE3B2}" srcId="{B4AA073D-3C66-40EE-AE10-DF498D2C5537}" destId="{E85C45F4-8916-4A3F-8ED8-8E73056991B6}" srcOrd="0" destOrd="0" parTransId="{10E32759-B8AD-49DA-86F8-040C55110CE9}" sibTransId="{B89E82AD-25DE-4312-9CA9-B53561FFB805}"/>
    <dgm:cxn modelId="{541291C4-7282-4EDE-AF64-0A6301D58F79}" srcId="{B4AA073D-3C66-40EE-AE10-DF498D2C5537}" destId="{F0D70B3F-BB3E-4666-AC00-8804BA13576E}" srcOrd="8" destOrd="0" parTransId="{A4D38067-431A-4315-B18A-F55CB80975A3}" sibTransId="{7D7A1875-43C6-4AA0-B5B6-2DC16B88048D}"/>
    <dgm:cxn modelId="{2FD72976-C5EE-42EC-8991-DCC2F2F67609}" type="presOf" srcId="{836E0172-A90F-45BD-8793-4BF726D38688}" destId="{21305706-596D-4E54-B9C6-2A8B688E7DDB}" srcOrd="0" destOrd="0" presId="urn:microsoft.com/office/officeart/2005/8/layout/bProcess4"/>
    <dgm:cxn modelId="{35357A7C-FD83-4E35-87B8-D43CF8F26F25}" type="presParOf" srcId="{34B6BCC9-5A1B-4948-AEFD-D50F6F34892F}" destId="{52B41FC7-3A97-470F-8244-90936CC7BDCC}" srcOrd="0" destOrd="0" presId="urn:microsoft.com/office/officeart/2005/8/layout/bProcess4"/>
    <dgm:cxn modelId="{1771497B-0F39-4825-A84E-C2BA8F95F914}" type="presParOf" srcId="{52B41FC7-3A97-470F-8244-90936CC7BDCC}" destId="{3656D8DF-B579-4E57-A4B3-7696C6B989A1}" srcOrd="0" destOrd="0" presId="urn:microsoft.com/office/officeart/2005/8/layout/bProcess4"/>
    <dgm:cxn modelId="{3D6D3717-3315-449B-A05A-C1C0A6D6F37B}" type="presParOf" srcId="{52B41FC7-3A97-470F-8244-90936CC7BDCC}" destId="{46D6A3B6-E0A4-4BC9-A643-37FA78665688}" srcOrd="1" destOrd="0" presId="urn:microsoft.com/office/officeart/2005/8/layout/bProcess4"/>
    <dgm:cxn modelId="{C483A8D6-3B38-40C1-A335-8BDD2AC69EB8}" type="presParOf" srcId="{34B6BCC9-5A1B-4948-AEFD-D50F6F34892F}" destId="{29DD1CB2-5E21-4B50-A6AD-266802A71E14}" srcOrd="1" destOrd="0" presId="urn:microsoft.com/office/officeart/2005/8/layout/bProcess4"/>
    <dgm:cxn modelId="{8A2DAF89-7277-4635-A185-BFFD28457D22}" type="presParOf" srcId="{34B6BCC9-5A1B-4948-AEFD-D50F6F34892F}" destId="{EFCA2289-32E6-4F19-86F8-4FA06600F834}" srcOrd="2" destOrd="0" presId="urn:microsoft.com/office/officeart/2005/8/layout/bProcess4"/>
    <dgm:cxn modelId="{76D7165C-A2D6-49C0-BDE2-FD4AB968320C}" type="presParOf" srcId="{EFCA2289-32E6-4F19-86F8-4FA06600F834}" destId="{653DE3CD-6D18-4FEB-8B8B-C6874E5FC085}" srcOrd="0" destOrd="0" presId="urn:microsoft.com/office/officeart/2005/8/layout/bProcess4"/>
    <dgm:cxn modelId="{2259A587-0009-4B62-9625-D77D1D600555}" type="presParOf" srcId="{EFCA2289-32E6-4F19-86F8-4FA06600F834}" destId="{1D9B9885-58C5-431B-B7BC-655707D5485C}" srcOrd="1" destOrd="0" presId="urn:microsoft.com/office/officeart/2005/8/layout/bProcess4"/>
    <dgm:cxn modelId="{E3C77886-E5DB-4467-8E22-C67AA3B2A0F7}" type="presParOf" srcId="{34B6BCC9-5A1B-4948-AEFD-D50F6F34892F}" destId="{189BFCD2-D8A5-438C-A24F-D06991373B86}" srcOrd="3" destOrd="0" presId="urn:microsoft.com/office/officeart/2005/8/layout/bProcess4"/>
    <dgm:cxn modelId="{79F952BC-1162-4049-8B06-D819449FCB9F}" type="presParOf" srcId="{34B6BCC9-5A1B-4948-AEFD-D50F6F34892F}" destId="{3EC29F50-6D99-4305-916F-2DAA3C8C4CCB}" srcOrd="4" destOrd="0" presId="urn:microsoft.com/office/officeart/2005/8/layout/bProcess4"/>
    <dgm:cxn modelId="{A8110206-DC03-40C7-B376-981A3038D9C5}" type="presParOf" srcId="{3EC29F50-6D99-4305-916F-2DAA3C8C4CCB}" destId="{1A6792F7-4AB0-4CCC-B762-1DAD576787B0}" srcOrd="0" destOrd="0" presId="urn:microsoft.com/office/officeart/2005/8/layout/bProcess4"/>
    <dgm:cxn modelId="{8C45ECB3-2F58-47D3-935B-5D374209DED1}" type="presParOf" srcId="{3EC29F50-6D99-4305-916F-2DAA3C8C4CCB}" destId="{083E2135-01B7-402D-BD2D-A6D2D84FA79D}" srcOrd="1" destOrd="0" presId="urn:microsoft.com/office/officeart/2005/8/layout/bProcess4"/>
    <dgm:cxn modelId="{1D431572-6D1B-441B-A861-6014981B5850}" type="presParOf" srcId="{34B6BCC9-5A1B-4948-AEFD-D50F6F34892F}" destId="{6C2E3D3C-8B80-46E5-8CBF-BA52F4493EF0}" srcOrd="5" destOrd="0" presId="urn:microsoft.com/office/officeart/2005/8/layout/bProcess4"/>
    <dgm:cxn modelId="{E8ED0DE6-D1BC-409B-8DF7-DFAF17860CD5}" type="presParOf" srcId="{34B6BCC9-5A1B-4948-AEFD-D50F6F34892F}" destId="{6768C552-D7AC-4FE5-B9D7-1EC4A9EE3584}" srcOrd="6" destOrd="0" presId="urn:microsoft.com/office/officeart/2005/8/layout/bProcess4"/>
    <dgm:cxn modelId="{48E739B1-920B-42FC-9E3B-AEA816713448}" type="presParOf" srcId="{6768C552-D7AC-4FE5-B9D7-1EC4A9EE3584}" destId="{74A718F8-E44A-4A67-B471-5EE58346DA58}" srcOrd="0" destOrd="0" presId="urn:microsoft.com/office/officeart/2005/8/layout/bProcess4"/>
    <dgm:cxn modelId="{863DDCA6-846E-4457-A40A-1BAAB30EAA00}" type="presParOf" srcId="{6768C552-D7AC-4FE5-B9D7-1EC4A9EE3584}" destId="{E2CCD67B-D0F7-4C20-A535-CA227436AD98}" srcOrd="1" destOrd="0" presId="urn:microsoft.com/office/officeart/2005/8/layout/bProcess4"/>
    <dgm:cxn modelId="{BF504D70-19E1-4B7F-85B1-0775F5AD47E7}" type="presParOf" srcId="{34B6BCC9-5A1B-4948-AEFD-D50F6F34892F}" destId="{49357BD6-147D-4A4F-BE4E-3C92A3464DE1}" srcOrd="7" destOrd="0" presId="urn:microsoft.com/office/officeart/2005/8/layout/bProcess4"/>
    <dgm:cxn modelId="{1CBB0B5B-EC1A-40BE-BAA4-EFF5CD6FD889}" type="presParOf" srcId="{34B6BCC9-5A1B-4948-AEFD-D50F6F34892F}" destId="{11FFA45C-0370-4346-B9DC-363C65C351D9}" srcOrd="8" destOrd="0" presId="urn:microsoft.com/office/officeart/2005/8/layout/bProcess4"/>
    <dgm:cxn modelId="{2D2E7EA9-D04B-4D34-9ECE-82EA6C45750E}" type="presParOf" srcId="{11FFA45C-0370-4346-B9DC-363C65C351D9}" destId="{52C7FACA-13A6-44F4-BD21-936BFD6A9832}" srcOrd="0" destOrd="0" presId="urn:microsoft.com/office/officeart/2005/8/layout/bProcess4"/>
    <dgm:cxn modelId="{FFBCFA97-5500-4B79-9819-4FFE6547BB93}" type="presParOf" srcId="{11FFA45C-0370-4346-B9DC-363C65C351D9}" destId="{0BDE8D48-BFA3-4661-92A2-5131638F1AC2}" srcOrd="1" destOrd="0" presId="urn:microsoft.com/office/officeart/2005/8/layout/bProcess4"/>
    <dgm:cxn modelId="{A38BE5FD-7A5D-40CD-9D9A-A21D008033CC}" type="presParOf" srcId="{34B6BCC9-5A1B-4948-AEFD-D50F6F34892F}" destId="{8357551F-D52F-4268-A687-7EDEECF46610}" srcOrd="9" destOrd="0" presId="urn:microsoft.com/office/officeart/2005/8/layout/bProcess4"/>
    <dgm:cxn modelId="{6F44CFAC-58CF-450A-A0B7-4B86513EE8C1}" type="presParOf" srcId="{34B6BCC9-5A1B-4948-AEFD-D50F6F34892F}" destId="{9ED50A53-AB26-4892-ABD6-51BABEA49DAF}" srcOrd="10" destOrd="0" presId="urn:microsoft.com/office/officeart/2005/8/layout/bProcess4"/>
    <dgm:cxn modelId="{44C01CDA-3E95-4177-AD86-A19751BEC076}" type="presParOf" srcId="{9ED50A53-AB26-4892-ABD6-51BABEA49DAF}" destId="{5AC36D72-4A3D-46CD-8ADD-CBDDBDF9EC52}" srcOrd="0" destOrd="0" presId="urn:microsoft.com/office/officeart/2005/8/layout/bProcess4"/>
    <dgm:cxn modelId="{9DB1BAE0-F437-4BE4-90FC-6046AFC19661}" type="presParOf" srcId="{9ED50A53-AB26-4892-ABD6-51BABEA49DAF}" destId="{21305706-596D-4E54-B9C6-2A8B688E7DDB}" srcOrd="1" destOrd="0" presId="urn:microsoft.com/office/officeart/2005/8/layout/bProcess4"/>
    <dgm:cxn modelId="{7F70B06C-8D8B-465B-B0D2-FA9C826C0127}" type="presParOf" srcId="{34B6BCC9-5A1B-4948-AEFD-D50F6F34892F}" destId="{8F1319AA-79AC-4060-8C49-4EE7D56DC497}" srcOrd="11" destOrd="0" presId="urn:microsoft.com/office/officeart/2005/8/layout/bProcess4"/>
    <dgm:cxn modelId="{415D9D30-3EB7-4CA3-BDED-AEF3C9C06E46}" type="presParOf" srcId="{34B6BCC9-5A1B-4948-AEFD-D50F6F34892F}" destId="{93CC8DC8-D8B8-4E9C-8CA3-1BE3F46494B5}" srcOrd="12" destOrd="0" presId="urn:microsoft.com/office/officeart/2005/8/layout/bProcess4"/>
    <dgm:cxn modelId="{78E6C706-97C7-43CB-BE96-90765185A197}" type="presParOf" srcId="{93CC8DC8-D8B8-4E9C-8CA3-1BE3F46494B5}" destId="{E7F84273-6700-4EF8-91C8-52521645517B}" srcOrd="0" destOrd="0" presId="urn:microsoft.com/office/officeart/2005/8/layout/bProcess4"/>
    <dgm:cxn modelId="{810E0F58-F332-4027-BF4F-7D83C4ECB68C}" type="presParOf" srcId="{93CC8DC8-D8B8-4E9C-8CA3-1BE3F46494B5}" destId="{DC9B2E1B-1659-405E-835F-82C59813839A}" srcOrd="1" destOrd="0" presId="urn:microsoft.com/office/officeart/2005/8/layout/bProcess4"/>
    <dgm:cxn modelId="{7907D9C9-C8E1-44BD-8FA9-9AFA222B944E}" type="presParOf" srcId="{34B6BCC9-5A1B-4948-AEFD-D50F6F34892F}" destId="{B74370E4-7099-442E-A4A3-45ECFC4A8C70}" srcOrd="13" destOrd="0" presId="urn:microsoft.com/office/officeart/2005/8/layout/bProcess4"/>
    <dgm:cxn modelId="{5363CED2-720A-484B-A048-16FA717D133A}" type="presParOf" srcId="{34B6BCC9-5A1B-4948-AEFD-D50F6F34892F}" destId="{1A2EC9A6-81C6-48B4-A738-CA5E52041833}" srcOrd="14" destOrd="0" presId="urn:microsoft.com/office/officeart/2005/8/layout/bProcess4"/>
    <dgm:cxn modelId="{59F7DD75-4816-4848-8AD3-5753F90D84C0}" type="presParOf" srcId="{1A2EC9A6-81C6-48B4-A738-CA5E52041833}" destId="{21DA761C-6BCF-44E1-B885-F2AFAC3552EC}" srcOrd="0" destOrd="0" presId="urn:microsoft.com/office/officeart/2005/8/layout/bProcess4"/>
    <dgm:cxn modelId="{86D60B71-7BA0-43D0-B8D4-3B5E53729164}" type="presParOf" srcId="{1A2EC9A6-81C6-48B4-A738-CA5E52041833}" destId="{217F8BC4-94BB-44E0-9DCC-99E70EF69D9E}" srcOrd="1" destOrd="0" presId="urn:microsoft.com/office/officeart/2005/8/layout/bProcess4"/>
    <dgm:cxn modelId="{7410A930-C58F-439D-9D6E-F575035EC759}" type="presParOf" srcId="{34B6BCC9-5A1B-4948-AEFD-D50F6F34892F}" destId="{864BD274-AAB5-4539-AAFD-98C1C72F21DE}" srcOrd="15" destOrd="0" presId="urn:microsoft.com/office/officeart/2005/8/layout/bProcess4"/>
    <dgm:cxn modelId="{AB591379-FC5D-4BC6-952E-0F21499CD733}" type="presParOf" srcId="{34B6BCC9-5A1B-4948-AEFD-D50F6F34892F}" destId="{928C4A3D-8B3D-428D-AFD4-BDF089494467}" srcOrd="16" destOrd="0" presId="urn:microsoft.com/office/officeart/2005/8/layout/bProcess4"/>
    <dgm:cxn modelId="{E7F47241-67F3-4CC5-A1E0-D8951D2D45ED}" type="presParOf" srcId="{928C4A3D-8B3D-428D-AFD4-BDF089494467}" destId="{C3D3F972-127F-4A9C-B541-F5309892D162}" srcOrd="0" destOrd="0" presId="urn:microsoft.com/office/officeart/2005/8/layout/bProcess4"/>
    <dgm:cxn modelId="{2FD64A07-223F-43B4-9F66-7E76E2AEE3F2}" type="presParOf" srcId="{928C4A3D-8B3D-428D-AFD4-BDF089494467}" destId="{3E753BDE-EF13-4ED7-AF2B-DDC626919AC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FA3F5-BDEA-4224-A589-B580272597FD}" type="doc">
      <dgm:prSet loTypeId="urn:microsoft.com/office/officeart/2005/8/layout/matrix1" loCatId="matrix" qsTypeId="urn:microsoft.com/office/officeart/2005/8/quickstyle/3d6" qsCatId="3D" csTypeId="urn:microsoft.com/office/officeart/2005/8/colors/colorful2" csCatId="colorful" phldr="1"/>
      <dgm:spPr/>
      <dgm:t>
        <a:bodyPr/>
        <a:lstStyle/>
        <a:p>
          <a:endParaRPr lang="en-GB"/>
        </a:p>
      </dgm:t>
    </dgm:pt>
    <dgm:pt modelId="{944BA181-A3AD-4860-B14A-0AC3F5F0AEDF}">
      <dgm:prSet phldrT="[Text]" custT="1"/>
      <dgm:spPr/>
      <dgm:t>
        <a:bodyPr/>
        <a:lstStyle/>
        <a:p>
          <a:r>
            <a:rPr lang="en-GB" sz="2200" b="1" dirty="0" smtClean="0">
              <a:latin typeface="Franklin Gothic Book" panose="020B0503020102020204" pitchFamily="34" charset="0"/>
            </a:rPr>
            <a:t>Energy Efficiency in </a:t>
          </a:r>
          <a:br>
            <a:rPr lang="en-GB" sz="2200" b="1" dirty="0" smtClean="0">
              <a:latin typeface="Franklin Gothic Book" panose="020B0503020102020204" pitchFamily="34" charset="0"/>
            </a:rPr>
          </a:br>
          <a:r>
            <a:rPr lang="en-GB" sz="2200" b="1" dirty="0" smtClean="0">
              <a:latin typeface="Franklin Gothic Book" panose="020B0503020102020204" pitchFamily="34" charset="0"/>
            </a:rPr>
            <a:t>Residential Sector</a:t>
          </a:r>
          <a:endParaRPr lang="en-GB" sz="2200" b="1" dirty="0">
            <a:latin typeface="Franklin Gothic Book" panose="020B0503020102020204" pitchFamily="34" charset="0"/>
          </a:endParaRPr>
        </a:p>
      </dgm:t>
    </dgm:pt>
    <dgm:pt modelId="{58DE383A-03C3-476C-BA2E-8A9731AF73B7}" type="parTrans" cxnId="{956B76C6-59F5-4B07-8AC5-EA1DBA5A8479}">
      <dgm:prSet/>
      <dgm:spPr/>
      <dgm:t>
        <a:bodyPr/>
        <a:lstStyle/>
        <a:p>
          <a:endParaRPr lang="en-GB"/>
        </a:p>
      </dgm:t>
    </dgm:pt>
    <dgm:pt modelId="{628540F1-5F62-4ECC-830E-B0F887E8D78A}" type="sibTrans" cxnId="{956B76C6-59F5-4B07-8AC5-EA1DBA5A8479}">
      <dgm:prSet/>
      <dgm:spPr/>
      <dgm:t>
        <a:bodyPr/>
        <a:lstStyle/>
        <a:p>
          <a:endParaRPr lang="en-GB"/>
        </a:p>
      </dgm:t>
    </dgm:pt>
    <dgm:pt modelId="{133FB3BE-A895-415D-B18C-821DD66B794D}">
      <dgm:prSet phldrT="[Text]" custT="1"/>
      <dgm:spPr/>
      <dgm:t>
        <a:bodyPr/>
        <a:lstStyle/>
        <a:p>
          <a:r>
            <a:rPr lang="en-GB" sz="2000" b="1" dirty="0" smtClean="0">
              <a:latin typeface="Franklin Gothic Book" panose="020B0503020102020204" pitchFamily="34" charset="0"/>
            </a:rPr>
            <a:t>Sustainability of investment</a:t>
          </a:r>
          <a:endParaRPr lang="en-GB" sz="2000" b="1" dirty="0">
            <a:latin typeface="Franklin Gothic Book" panose="020B0503020102020204" pitchFamily="34" charset="0"/>
          </a:endParaRPr>
        </a:p>
      </dgm:t>
    </dgm:pt>
    <dgm:pt modelId="{6EA0D267-0B3D-44DA-9C32-DFD85C35F294}" type="parTrans" cxnId="{771C94D6-B1E9-4B42-911D-92D699132221}">
      <dgm:prSet/>
      <dgm:spPr/>
      <dgm:t>
        <a:bodyPr/>
        <a:lstStyle/>
        <a:p>
          <a:endParaRPr lang="en-GB"/>
        </a:p>
      </dgm:t>
    </dgm:pt>
    <dgm:pt modelId="{0877640A-C6E1-49A8-AA44-75C84D67C59B}" type="sibTrans" cxnId="{771C94D6-B1E9-4B42-911D-92D699132221}">
      <dgm:prSet/>
      <dgm:spPr/>
      <dgm:t>
        <a:bodyPr/>
        <a:lstStyle/>
        <a:p>
          <a:endParaRPr lang="en-GB"/>
        </a:p>
      </dgm:t>
    </dgm:pt>
    <dgm:pt modelId="{87E64007-08ED-4546-9DB0-27582D97ECB0}">
      <dgm:prSet phldrT="[Text]" custT="1"/>
      <dgm:spPr/>
      <dgm:t>
        <a:bodyPr/>
        <a:lstStyle/>
        <a:p>
          <a:r>
            <a:rPr lang="en-GB" sz="2000" b="1" dirty="0" smtClean="0">
              <a:latin typeface="Franklin Gothic Book" panose="020B0503020102020204" pitchFamily="34" charset="0"/>
            </a:rPr>
            <a:t>Reduced energy bill in long-term perspective</a:t>
          </a:r>
          <a:endParaRPr lang="en-GB" sz="2000" b="1" dirty="0">
            <a:latin typeface="Franklin Gothic Book" panose="020B0503020102020204" pitchFamily="34" charset="0"/>
          </a:endParaRPr>
        </a:p>
      </dgm:t>
    </dgm:pt>
    <dgm:pt modelId="{446A097D-16AD-4661-B9F8-E110CBACAD66}" type="parTrans" cxnId="{AD3B82E2-2C36-4D17-B9B6-D25726AFB054}">
      <dgm:prSet/>
      <dgm:spPr/>
      <dgm:t>
        <a:bodyPr/>
        <a:lstStyle/>
        <a:p>
          <a:endParaRPr lang="en-GB"/>
        </a:p>
      </dgm:t>
    </dgm:pt>
    <dgm:pt modelId="{064E4302-9E4A-4129-B57B-455458C13BDD}" type="sibTrans" cxnId="{AD3B82E2-2C36-4D17-B9B6-D25726AFB054}">
      <dgm:prSet/>
      <dgm:spPr/>
      <dgm:t>
        <a:bodyPr/>
        <a:lstStyle/>
        <a:p>
          <a:endParaRPr lang="en-GB"/>
        </a:p>
      </dgm:t>
    </dgm:pt>
    <dgm:pt modelId="{71C325F4-E651-4E1E-A823-4A3C444D343C}">
      <dgm:prSet phldrT="[Text]" custT="1"/>
      <dgm:spPr/>
      <dgm:t>
        <a:bodyPr/>
        <a:lstStyle/>
        <a:p>
          <a:r>
            <a:rPr lang="en-GB" sz="2000" b="1" dirty="0" smtClean="0">
              <a:latin typeface="Franklin Gothic Book" panose="020B0503020102020204" pitchFamily="34" charset="0"/>
            </a:rPr>
            <a:t>Property value increase</a:t>
          </a:r>
          <a:endParaRPr lang="en-GB" sz="2000" b="1" dirty="0">
            <a:latin typeface="Franklin Gothic Book" panose="020B0503020102020204" pitchFamily="34" charset="0"/>
          </a:endParaRPr>
        </a:p>
      </dgm:t>
    </dgm:pt>
    <dgm:pt modelId="{2365FABA-BDB0-4BF4-B563-D482437D5AD2}" type="parTrans" cxnId="{EAA53122-CA87-44C7-B1CB-EB5331B584A3}">
      <dgm:prSet/>
      <dgm:spPr/>
      <dgm:t>
        <a:bodyPr/>
        <a:lstStyle/>
        <a:p>
          <a:endParaRPr lang="en-GB"/>
        </a:p>
      </dgm:t>
    </dgm:pt>
    <dgm:pt modelId="{EC19C8F0-1628-4C94-A499-A442AF8E4BC7}" type="sibTrans" cxnId="{EAA53122-CA87-44C7-B1CB-EB5331B584A3}">
      <dgm:prSet/>
      <dgm:spPr/>
      <dgm:t>
        <a:bodyPr/>
        <a:lstStyle/>
        <a:p>
          <a:endParaRPr lang="en-GB"/>
        </a:p>
      </dgm:t>
    </dgm:pt>
    <dgm:pt modelId="{A5F7556C-8E7D-408F-BF58-25C5BECDD22E}">
      <dgm:prSet phldrT="[Text]" custT="1"/>
      <dgm:spPr/>
      <dgm:t>
        <a:bodyPr/>
        <a:lstStyle/>
        <a:p>
          <a:r>
            <a:rPr lang="en-GB" sz="2000" b="1" dirty="0" smtClean="0">
              <a:latin typeface="Franklin Gothic Book" panose="020B0503020102020204" pitchFamily="34" charset="0"/>
            </a:rPr>
            <a:t>Improved quality of life for homeowners</a:t>
          </a:r>
          <a:endParaRPr lang="en-GB" sz="2000" b="1" dirty="0">
            <a:latin typeface="Franklin Gothic Book" panose="020B0503020102020204" pitchFamily="34" charset="0"/>
          </a:endParaRPr>
        </a:p>
      </dgm:t>
    </dgm:pt>
    <dgm:pt modelId="{05ACF8CF-783E-414A-8420-6F7288AB8B3A}" type="parTrans" cxnId="{71F39121-C65D-4C22-AEE7-B272459B2C61}">
      <dgm:prSet/>
      <dgm:spPr/>
      <dgm:t>
        <a:bodyPr/>
        <a:lstStyle/>
        <a:p>
          <a:endParaRPr lang="en-GB"/>
        </a:p>
      </dgm:t>
    </dgm:pt>
    <dgm:pt modelId="{6859D968-ACDB-4481-9519-A4B217B1BAFA}" type="sibTrans" cxnId="{71F39121-C65D-4C22-AEE7-B272459B2C61}">
      <dgm:prSet/>
      <dgm:spPr/>
      <dgm:t>
        <a:bodyPr/>
        <a:lstStyle/>
        <a:p>
          <a:endParaRPr lang="en-GB"/>
        </a:p>
      </dgm:t>
    </dgm:pt>
    <dgm:pt modelId="{CA2B77FC-EED1-4A3B-9A52-04754DE43E41}" type="pres">
      <dgm:prSet presAssocID="{E31FA3F5-BDEA-4224-A589-B580272597FD}" presName="diagram" presStyleCnt="0">
        <dgm:presLayoutVars>
          <dgm:chMax val="1"/>
          <dgm:dir/>
          <dgm:animLvl val="ctr"/>
          <dgm:resizeHandles val="exact"/>
        </dgm:presLayoutVars>
      </dgm:prSet>
      <dgm:spPr/>
      <dgm:t>
        <a:bodyPr/>
        <a:lstStyle/>
        <a:p>
          <a:endParaRPr lang="en-GB"/>
        </a:p>
      </dgm:t>
    </dgm:pt>
    <dgm:pt modelId="{FC932F6E-0CD7-455C-8E3C-2792644A4F60}" type="pres">
      <dgm:prSet presAssocID="{E31FA3F5-BDEA-4224-A589-B580272597FD}" presName="matrix" presStyleCnt="0"/>
      <dgm:spPr/>
      <dgm:t>
        <a:bodyPr/>
        <a:lstStyle/>
        <a:p>
          <a:endParaRPr lang="en-GB"/>
        </a:p>
      </dgm:t>
    </dgm:pt>
    <dgm:pt modelId="{525E7C7C-0370-457E-9F53-2A40E522F0F9}" type="pres">
      <dgm:prSet presAssocID="{E31FA3F5-BDEA-4224-A589-B580272597FD}" presName="tile1" presStyleLbl="node1" presStyleIdx="0" presStyleCnt="4"/>
      <dgm:spPr/>
      <dgm:t>
        <a:bodyPr/>
        <a:lstStyle/>
        <a:p>
          <a:endParaRPr lang="en-GB"/>
        </a:p>
      </dgm:t>
    </dgm:pt>
    <dgm:pt modelId="{33D15994-E5E5-4570-8268-6EE30DC18266}" type="pres">
      <dgm:prSet presAssocID="{E31FA3F5-BDEA-4224-A589-B580272597FD}" presName="tile1text" presStyleLbl="node1" presStyleIdx="0" presStyleCnt="4">
        <dgm:presLayoutVars>
          <dgm:chMax val="0"/>
          <dgm:chPref val="0"/>
          <dgm:bulletEnabled val="1"/>
        </dgm:presLayoutVars>
      </dgm:prSet>
      <dgm:spPr/>
      <dgm:t>
        <a:bodyPr/>
        <a:lstStyle/>
        <a:p>
          <a:endParaRPr lang="en-GB"/>
        </a:p>
      </dgm:t>
    </dgm:pt>
    <dgm:pt modelId="{4E29D47F-905C-4DE9-B4F6-1BD625D65036}" type="pres">
      <dgm:prSet presAssocID="{E31FA3F5-BDEA-4224-A589-B580272597FD}" presName="tile2" presStyleLbl="node1" presStyleIdx="1" presStyleCnt="4" custLinFactNeighborY="-400"/>
      <dgm:spPr/>
      <dgm:t>
        <a:bodyPr/>
        <a:lstStyle/>
        <a:p>
          <a:endParaRPr lang="en-GB"/>
        </a:p>
      </dgm:t>
    </dgm:pt>
    <dgm:pt modelId="{A40F7D4E-F4F9-456F-A7C8-72892B620BAE}" type="pres">
      <dgm:prSet presAssocID="{E31FA3F5-BDEA-4224-A589-B580272597FD}" presName="tile2text" presStyleLbl="node1" presStyleIdx="1" presStyleCnt="4">
        <dgm:presLayoutVars>
          <dgm:chMax val="0"/>
          <dgm:chPref val="0"/>
          <dgm:bulletEnabled val="1"/>
        </dgm:presLayoutVars>
      </dgm:prSet>
      <dgm:spPr/>
      <dgm:t>
        <a:bodyPr/>
        <a:lstStyle/>
        <a:p>
          <a:endParaRPr lang="en-GB"/>
        </a:p>
      </dgm:t>
    </dgm:pt>
    <dgm:pt modelId="{345B8914-3948-43FA-9424-64F201276EEB}" type="pres">
      <dgm:prSet presAssocID="{E31FA3F5-BDEA-4224-A589-B580272597FD}" presName="tile3" presStyleLbl="node1" presStyleIdx="2" presStyleCnt="4"/>
      <dgm:spPr/>
      <dgm:t>
        <a:bodyPr/>
        <a:lstStyle/>
        <a:p>
          <a:endParaRPr lang="en-GB"/>
        </a:p>
      </dgm:t>
    </dgm:pt>
    <dgm:pt modelId="{E02D960B-D645-442B-BA7F-4FEF82B512EB}" type="pres">
      <dgm:prSet presAssocID="{E31FA3F5-BDEA-4224-A589-B580272597FD}" presName="tile3text" presStyleLbl="node1" presStyleIdx="2" presStyleCnt="4">
        <dgm:presLayoutVars>
          <dgm:chMax val="0"/>
          <dgm:chPref val="0"/>
          <dgm:bulletEnabled val="1"/>
        </dgm:presLayoutVars>
      </dgm:prSet>
      <dgm:spPr/>
      <dgm:t>
        <a:bodyPr/>
        <a:lstStyle/>
        <a:p>
          <a:endParaRPr lang="en-GB"/>
        </a:p>
      </dgm:t>
    </dgm:pt>
    <dgm:pt modelId="{9EC4A770-C113-4033-835A-35DECF12EF35}" type="pres">
      <dgm:prSet presAssocID="{E31FA3F5-BDEA-4224-A589-B580272597FD}" presName="tile4" presStyleLbl="node1" presStyleIdx="3" presStyleCnt="4"/>
      <dgm:spPr/>
      <dgm:t>
        <a:bodyPr/>
        <a:lstStyle/>
        <a:p>
          <a:endParaRPr lang="en-GB"/>
        </a:p>
      </dgm:t>
    </dgm:pt>
    <dgm:pt modelId="{4612E41D-5ED2-4A83-A1BC-3C2563BA465F}" type="pres">
      <dgm:prSet presAssocID="{E31FA3F5-BDEA-4224-A589-B580272597FD}" presName="tile4text" presStyleLbl="node1" presStyleIdx="3" presStyleCnt="4">
        <dgm:presLayoutVars>
          <dgm:chMax val="0"/>
          <dgm:chPref val="0"/>
          <dgm:bulletEnabled val="1"/>
        </dgm:presLayoutVars>
      </dgm:prSet>
      <dgm:spPr/>
      <dgm:t>
        <a:bodyPr/>
        <a:lstStyle/>
        <a:p>
          <a:endParaRPr lang="en-GB"/>
        </a:p>
      </dgm:t>
    </dgm:pt>
    <dgm:pt modelId="{5D8D9CCB-E027-40DC-803E-CA719D310B10}" type="pres">
      <dgm:prSet presAssocID="{E31FA3F5-BDEA-4224-A589-B580272597FD}" presName="centerTile" presStyleLbl="fgShp" presStyleIdx="0" presStyleCnt="1">
        <dgm:presLayoutVars>
          <dgm:chMax val="0"/>
          <dgm:chPref val="0"/>
        </dgm:presLayoutVars>
      </dgm:prSet>
      <dgm:spPr/>
      <dgm:t>
        <a:bodyPr/>
        <a:lstStyle/>
        <a:p>
          <a:endParaRPr lang="en-GB"/>
        </a:p>
      </dgm:t>
    </dgm:pt>
  </dgm:ptLst>
  <dgm:cxnLst>
    <dgm:cxn modelId="{FA1DA6FB-BB7F-4061-8946-40FCA7673B31}" type="presOf" srcId="{71C325F4-E651-4E1E-A823-4A3C444D343C}" destId="{345B8914-3948-43FA-9424-64F201276EEB}" srcOrd="0" destOrd="0" presId="urn:microsoft.com/office/officeart/2005/8/layout/matrix1"/>
    <dgm:cxn modelId="{EAA53122-CA87-44C7-B1CB-EB5331B584A3}" srcId="{944BA181-A3AD-4860-B14A-0AC3F5F0AEDF}" destId="{71C325F4-E651-4E1E-A823-4A3C444D343C}" srcOrd="2" destOrd="0" parTransId="{2365FABA-BDB0-4BF4-B563-D482437D5AD2}" sibTransId="{EC19C8F0-1628-4C94-A499-A442AF8E4BC7}"/>
    <dgm:cxn modelId="{956B76C6-59F5-4B07-8AC5-EA1DBA5A8479}" srcId="{E31FA3F5-BDEA-4224-A589-B580272597FD}" destId="{944BA181-A3AD-4860-B14A-0AC3F5F0AEDF}" srcOrd="0" destOrd="0" parTransId="{58DE383A-03C3-476C-BA2E-8A9731AF73B7}" sibTransId="{628540F1-5F62-4ECC-830E-B0F887E8D78A}"/>
    <dgm:cxn modelId="{3ED6708A-3F6F-46A2-BF90-A10AA4B34321}" type="presOf" srcId="{A5F7556C-8E7D-408F-BF58-25C5BECDD22E}" destId="{4612E41D-5ED2-4A83-A1BC-3C2563BA465F}" srcOrd="1" destOrd="0" presId="urn:microsoft.com/office/officeart/2005/8/layout/matrix1"/>
    <dgm:cxn modelId="{AD3B82E2-2C36-4D17-B9B6-D25726AFB054}" srcId="{944BA181-A3AD-4860-B14A-0AC3F5F0AEDF}" destId="{87E64007-08ED-4546-9DB0-27582D97ECB0}" srcOrd="1" destOrd="0" parTransId="{446A097D-16AD-4661-B9F8-E110CBACAD66}" sibTransId="{064E4302-9E4A-4129-B57B-455458C13BDD}"/>
    <dgm:cxn modelId="{C98D38E9-2B62-4743-A9DD-32F7C894FD74}" type="presOf" srcId="{133FB3BE-A895-415D-B18C-821DD66B794D}" destId="{525E7C7C-0370-457E-9F53-2A40E522F0F9}" srcOrd="0" destOrd="0" presId="urn:microsoft.com/office/officeart/2005/8/layout/matrix1"/>
    <dgm:cxn modelId="{771C94D6-B1E9-4B42-911D-92D699132221}" srcId="{944BA181-A3AD-4860-B14A-0AC3F5F0AEDF}" destId="{133FB3BE-A895-415D-B18C-821DD66B794D}" srcOrd="0" destOrd="0" parTransId="{6EA0D267-0B3D-44DA-9C32-DFD85C35F294}" sibTransId="{0877640A-C6E1-49A8-AA44-75C84D67C59B}"/>
    <dgm:cxn modelId="{E6B50D31-C16E-494E-8489-B3AAE079FF97}" type="presOf" srcId="{87E64007-08ED-4546-9DB0-27582D97ECB0}" destId="{4E29D47F-905C-4DE9-B4F6-1BD625D65036}" srcOrd="0" destOrd="0" presId="urn:microsoft.com/office/officeart/2005/8/layout/matrix1"/>
    <dgm:cxn modelId="{71F39121-C65D-4C22-AEE7-B272459B2C61}" srcId="{944BA181-A3AD-4860-B14A-0AC3F5F0AEDF}" destId="{A5F7556C-8E7D-408F-BF58-25C5BECDD22E}" srcOrd="3" destOrd="0" parTransId="{05ACF8CF-783E-414A-8420-6F7288AB8B3A}" sibTransId="{6859D968-ACDB-4481-9519-A4B217B1BAFA}"/>
    <dgm:cxn modelId="{1B431063-5CF9-48B3-81A0-2050D38EC683}" type="presOf" srcId="{133FB3BE-A895-415D-B18C-821DD66B794D}" destId="{33D15994-E5E5-4570-8268-6EE30DC18266}" srcOrd="1" destOrd="0" presId="urn:microsoft.com/office/officeart/2005/8/layout/matrix1"/>
    <dgm:cxn modelId="{3150510B-E869-4C7B-828C-DAD5A768CF22}" type="presOf" srcId="{944BA181-A3AD-4860-B14A-0AC3F5F0AEDF}" destId="{5D8D9CCB-E027-40DC-803E-CA719D310B10}" srcOrd="0" destOrd="0" presId="urn:microsoft.com/office/officeart/2005/8/layout/matrix1"/>
    <dgm:cxn modelId="{E8F75D91-8E1D-44AC-9D43-D5DB3C727E5B}" type="presOf" srcId="{87E64007-08ED-4546-9DB0-27582D97ECB0}" destId="{A40F7D4E-F4F9-456F-A7C8-72892B620BAE}" srcOrd="1" destOrd="0" presId="urn:microsoft.com/office/officeart/2005/8/layout/matrix1"/>
    <dgm:cxn modelId="{F4CD2A89-5B70-4B7B-8142-671093ECEBE8}" type="presOf" srcId="{E31FA3F5-BDEA-4224-A589-B580272597FD}" destId="{CA2B77FC-EED1-4A3B-9A52-04754DE43E41}" srcOrd="0" destOrd="0" presId="urn:microsoft.com/office/officeart/2005/8/layout/matrix1"/>
    <dgm:cxn modelId="{E993696B-41C3-4D8F-BB9D-C130C727205B}" type="presOf" srcId="{A5F7556C-8E7D-408F-BF58-25C5BECDD22E}" destId="{9EC4A770-C113-4033-835A-35DECF12EF35}" srcOrd="0" destOrd="0" presId="urn:microsoft.com/office/officeart/2005/8/layout/matrix1"/>
    <dgm:cxn modelId="{FAB2ABFB-260F-4374-BA57-B028671B1DE8}" type="presOf" srcId="{71C325F4-E651-4E1E-A823-4A3C444D343C}" destId="{E02D960B-D645-442B-BA7F-4FEF82B512EB}" srcOrd="1" destOrd="0" presId="urn:microsoft.com/office/officeart/2005/8/layout/matrix1"/>
    <dgm:cxn modelId="{B8CB6506-3D95-41B1-970D-93B1B7691B71}" type="presParOf" srcId="{CA2B77FC-EED1-4A3B-9A52-04754DE43E41}" destId="{FC932F6E-0CD7-455C-8E3C-2792644A4F60}" srcOrd="0" destOrd="0" presId="urn:microsoft.com/office/officeart/2005/8/layout/matrix1"/>
    <dgm:cxn modelId="{69F9EABB-C1C1-4CCA-AA5C-E94B7D410854}" type="presParOf" srcId="{FC932F6E-0CD7-455C-8E3C-2792644A4F60}" destId="{525E7C7C-0370-457E-9F53-2A40E522F0F9}" srcOrd="0" destOrd="0" presId="urn:microsoft.com/office/officeart/2005/8/layout/matrix1"/>
    <dgm:cxn modelId="{D3A1D50F-0580-482C-BB26-C0C0CEFDE194}" type="presParOf" srcId="{FC932F6E-0CD7-455C-8E3C-2792644A4F60}" destId="{33D15994-E5E5-4570-8268-6EE30DC18266}" srcOrd="1" destOrd="0" presId="urn:microsoft.com/office/officeart/2005/8/layout/matrix1"/>
    <dgm:cxn modelId="{2EF31F6B-3D81-4FD8-B42F-989C5A7D2B86}" type="presParOf" srcId="{FC932F6E-0CD7-455C-8E3C-2792644A4F60}" destId="{4E29D47F-905C-4DE9-B4F6-1BD625D65036}" srcOrd="2" destOrd="0" presId="urn:microsoft.com/office/officeart/2005/8/layout/matrix1"/>
    <dgm:cxn modelId="{28C656C5-6E4A-41FA-85DC-B766705FFA94}" type="presParOf" srcId="{FC932F6E-0CD7-455C-8E3C-2792644A4F60}" destId="{A40F7D4E-F4F9-456F-A7C8-72892B620BAE}" srcOrd="3" destOrd="0" presId="urn:microsoft.com/office/officeart/2005/8/layout/matrix1"/>
    <dgm:cxn modelId="{C5D92615-C158-4723-B5AB-CCBC243819FB}" type="presParOf" srcId="{FC932F6E-0CD7-455C-8E3C-2792644A4F60}" destId="{345B8914-3948-43FA-9424-64F201276EEB}" srcOrd="4" destOrd="0" presId="urn:microsoft.com/office/officeart/2005/8/layout/matrix1"/>
    <dgm:cxn modelId="{F65580FD-BA42-4991-B96F-82C61D42A041}" type="presParOf" srcId="{FC932F6E-0CD7-455C-8E3C-2792644A4F60}" destId="{E02D960B-D645-442B-BA7F-4FEF82B512EB}" srcOrd="5" destOrd="0" presId="urn:microsoft.com/office/officeart/2005/8/layout/matrix1"/>
    <dgm:cxn modelId="{A9FE6D3D-2DCA-40B0-9200-1654CC6B43AB}" type="presParOf" srcId="{FC932F6E-0CD7-455C-8E3C-2792644A4F60}" destId="{9EC4A770-C113-4033-835A-35DECF12EF35}" srcOrd="6" destOrd="0" presId="urn:microsoft.com/office/officeart/2005/8/layout/matrix1"/>
    <dgm:cxn modelId="{7526FF6B-982A-4245-BDBE-BE6878F28DA6}" type="presParOf" srcId="{FC932F6E-0CD7-455C-8E3C-2792644A4F60}" destId="{4612E41D-5ED2-4A83-A1BC-3C2563BA465F}" srcOrd="7" destOrd="0" presId="urn:microsoft.com/office/officeart/2005/8/layout/matrix1"/>
    <dgm:cxn modelId="{03FA21B2-CE35-4E3F-BE0C-2BF02DCDC11D}" type="presParOf" srcId="{CA2B77FC-EED1-4A3B-9A52-04754DE43E41}" destId="{5D8D9CCB-E027-40DC-803E-CA719D310B1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D1CB2-5E21-4B50-A6AD-266802A71E14}">
      <dsp:nvSpPr>
        <dsp:cNvPr id="0" name=""/>
        <dsp:cNvSpPr/>
      </dsp:nvSpPr>
      <dsp:spPr>
        <a:xfrm rot="5400000">
          <a:off x="-180748" y="1085624"/>
          <a:ext cx="1692177" cy="204185"/>
        </a:xfrm>
        <a:prstGeom prst="rect">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D6A3B6-E0A4-4BC9-A643-37FA78665688}">
      <dsp:nvSpPr>
        <dsp:cNvPr id="0" name=""/>
        <dsp:cNvSpPr/>
      </dsp:nvSpPr>
      <dsp:spPr>
        <a:xfrm>
          <a:off x="206909" y="3293"/>
          <a:ext cx="2268729" cy="1361237"/>
        </a:xfrm>
        <a:prstGeom prst="roundRect">
          <a:avLst>
            <a:gd name="adj" fmla="val 10000"/>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latin typeface="Franklin Gothic Book" panose="020B0503020102020204" pitchFamily="34" charset="0"/>
            </a:rPr>
            <a:t>19 countries</a:t>
          </a:r>
          <a:endParaRPr lang="en-GB" sz="1800" b="0" kern="1200" dirty="0">
            <a:latin typeface="Franklin Gothic Book" panose="020B0503020102020204" pitchFamily="34" charset="0"/>
          </a:endParaRPr>
        </a:p>
      </dsp:txBody>
      <dsp:txXfrm>
        <a:off x="246778" y="43162"/>
        <a:ext cx="2188991" cy="1281499"/>
      </dsp:txXfrm>
    </dsp:sp>
    <dsp:sp modelId="{189BFCD2-D8A5-438C-A24F-D06991373B86}">
      <dsp:nvSpPr>
        <dsp:cNvPr id="0" name=""/>
        <dsp:cNvSpPr/>
      </dsp:nvSpPr>
      <dsp:spPr>
        <a:xfrm rot="5400000">
          <a:off x="-180748" y="2787171"/>
          <a:ext cx="1692177" cy="204185"/>
        </a:xfrm>
        <a:prstGeom prst="rect">
          <a:avLst/>
        </a:prstGeom>
        <a:gradFill rotWithShape="0">
          <a:gsLst>
            <a:gs pos="0">
              <a:schemeClr val="accent1">
                <a:shade val="90000"/>
                <a:hueOff val="130159"/>
                <a:satOff val="-10995"/>
                <a:lumOff val="7075"/>
                <a:alphaOff val="0"/>
                <a:shade val="51000"/>
                <a:satMod val="130000"/>
              </a:schemeClr>
            </a:gs>
            <a:gs pos="80000">
              <a:schemeClr val="accent1">
                <a:shade val="90000"/>
                <a:hueOff val="130159"/>
                <a:satOff val="-10995"/>
                <a:lumOff val="7075"/>
                <a:alphaOff val="0"/>
                <a:shade val="93000"/>
                <a:satMod val="130000"/>
              </a:schemeClr>
            </a:gs>
            <a:gs pos="100000">
              <a:schemeClr val="accent1">
                <a:shade val="90000"/>
                <a:hueOff val="130159"/>
                <a:satOff val="-10995"/>
                <a:lumOff val="70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D9B9885-58C5-431B-B7BC-655707D5485C}">
      <dsp:nvSpPr>
        <dsp:cNvPr id="0" name=""/>
        <dsp:cNvSpPr/>
      </dsp:nvSpPr>
      <dsp:spPr>
        <a:xfrm>
          <a:off x="206909" y="1704840"/>
          <a:ext cx="2268729" cy="1361237"/>
        </a:xfrm>
        <a:prstGeom prst="roundRect">
          <a:avLst>
            <a:gd name="adj" fmla="val 10000"/>
          </a:avLst>
        </a:prstGeom>
        <a:gradFill rotWithShape="0">
          <a:gsLst>
            <a:gs pos="0">
              <a:schemeClr val="accent1">
                <a:alpha val="90000"/>
                <a:hueOff val="0"/>
                <a:satOff val="0"/>
                <a:lumOff val="0"/>
                <a:alphaOff val="-5000"/>
                <a:shade val="51000"/>
                <a:satMod val="130000"/>
              </a:schemeClr>
            </a:gs>
            <a:gs pos="80000">
              <a:schemeClr val="accent1">
                <a:alpha val="90000"/>
                <a:hueOff val="0"/>
                <a:satOff val="0"/>
                <a:lumOff val="0"/>
                <a:alphaOff val="-5000"/>
                <a:shade val="93000"/>
                <a:satMod val="130000"/>
              </a:schemeClr>
            </a:gs>
            <a:gs pos="100000">
              <a:schemeClr val="accent1">
                <a:alpha val="90000"/>
                <a:hueOff val="0"/>
                <a:satOff val="0"/>
                <a:lumOff val="0"/>
                <a:alphaOff val="-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latin typeface="Franklin Gothic Book" panose="020B0503020102020204" pitchFamily="34" charset="0"/>
            </a:rPr>
            <a:t>84 Participating Financial Institutions</a:t>
          </a:r>
          <a:endParaRPr lang="en-GB" sz="1800" b="0" kern="1200" dirty="0">
            <a:latin typeface="Franklin Gothic Book" panose="020B0503020102020204" pitchFamily="34" charset="0"/>
          </a:endParaRPr>
        </a:p>
      </dsp:txBody>
      <dsp:txXfrm>
        <a:off x="246778" y="1744709"/>
        <a:ext cx="2188991" cy="1281499"/>
      </dsp:txXfrm>
    </dsp:sp>
    <dsp:sp modelId="{6C2E3D3C-8B80-46E5-8CBF-BA52F4493EF0}">
      <dsp:nvSpPr>
        <dsp:cNvPr id="0" name=""/>
        <dsp:cNvSpPr/>
      </dsp:nvSpPr>
      <dsp:spPr>
        <a:xfrm>
          <a:off x="670024" y="3637944"/>
          <a:ext cx="3008040" cy="204185"/>
        </a:xfrm>
        <a:prstGeom prst="rect">
          <a:avLst/>
        </a:prstGeom>
        <a:gradFill rotWithShape="0">
          <a:gsLst>
            <a:gs pos="0">
              <a:schemeClr val="accent1">
                <a:shade val="90000"/>
                <a:hueOff val="260318"/>
                <a:satOff val="-21989"/>
                <a:lumOff val="14149"/>
                <a:alphaOff val="0"/>
                <a:shade val="51000"/>
                <a:satMod val="130000"/>
              </a:schemeClr>
            </a:gs>
            <a:gs pos="80000">
              <a:schemeClr val="accent1">
                <a:shade val="90000"/>
                <a:hueOff val="260318"/>
                <a:satOff val="-21989"/>
                <a:lumOff val="14149"/>
                <a:alphaOff val="0"/>
                <a:shade val="93000"/>
                <a:satMod val="130000"/>
              </a:schemeClr>
            </a:gs>
            <a:gs pos="100000">
              <a:schemeClr val="accent1">
                <a:shade val="90000"/>
                <a:hueOff val="260318"/>
                <a:satOff val="-21989"/>
                <a:lumOff val="141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83E2135-01B7-402D-BD2D-A6D2D84FA79D}">
      <dsp:nvSpPr>
        <dsp:cNvPr id="0" name=""/>
        <dsp:cNvSpPr/>
      </dsp:nvSpPr>
      <dsp:spPr>
        <a:xfrm>
          <a:off x="206909" y="3406387"/>
          <a:ext cx="2268729" cy="1361237"/>
        </a:xfrm>
        <a:prstGeom prst="roundRect">
          <a:avLst>
            <a:gd name="adj" fmla="val 10000"/>
          </a:avLst>
        </a:prstGeom>
        <a:gradFill rotWithShape="0">
          <a:gsLst>
            <a:gs pos="0">
              <a:schemeClr val="accent1">
                <a:alpha val="90000"/>
                <a:hueOff val="0"/>
                <a:satOff val="0"/>
                <a:lumOff val="0"/>
                <a:alphaOff val="-10000"/>
                <a:shade val="51000"/>
                <a:satMod val="130000"/>
              </a:schemeClr>
            </a:gs>
            <a:gs pos="80000">
              <a:schemeClr val="accent1">
                <a:alpha val="90000"/>
                <a:hueOff val="0"/>
                <a:satOff val="0"/>
                <a:lumOff val="0"/>
                <a:alphaOff val="-10000"/>
                <a:shade val="93000"/>
                <a:satMod val="130000"/>
              </a:schemeClr>
            </a:gs>
            <a:gs pos="100000">
              <a:schemeClr val="accent1">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latin typeface="Franklin Gothic Book" panose="020B0503020102020204" pitchFamily="34" charset="0"/>
            </a:rPr>
            <a:t>EUR 3.4 billion EBRD financing</a:t>
          </a:r>
          <a:endParaRPr lang="en-GB" sz="1800" b="0" kern="1200" dirty="0">
            <a:latin typeface="Franklin Gothic Book" panose="020B0503020102020204" pitchFamily="34" charset="0"/>
          </a:endParaRPr>
        </a:p>
      </dsp:txBody>
      <dsp:txXfrm>
        <a:off x="246778" y="3446256"/>
        <a:ext cx="2188991" cy="1281499"/>
      </dsp:txXfrm>
    </dsp:sp>
    <dsp:sp modelId="{49357BD6-147D-4A4F-BE4E-3C92A3464DE1}">
      <dsp:nvSpPr>
        <dsp:cNvPr id="0" name=""/>
        <dsp:cNvSpPr/>
      </dsp:nvSpPr>
      <dsp:spPr>
        <a:xfrm rot="16200000">
          <a:off x="2836661" y="2787171"/>
          <a:ext cx="1692177" cy="204185"/>
        </a:xfrm>
        <a:prstGeom prst="rect">
          <a:avLst/>
        </a:prstGeom>
        <a:gradFill rotWithShape="0">
          <a:gsLst>
            <a:gs pos="0">
              <a:schemeClr val="accent1">
                <a:shade val="90000"/>
                <a:hueOff val="390478"/>
                <a:satOff val="-32984"/>
                <a:lumOff val="21224"/>
                <a:alphaOff val="0"/>
                <a:shade val="51000"/>
                <a:satMod val="130000"/>
              </a:schemeClr>
            </a:gs>
            <a:gs pos="80000">
              <a:schemeClr val="accent1">
                <a:shade val="90000"/>
                <a:hueOff val="390478"/>
                <a:satOff val="-32984"/>
                <a:lumOff val="21224"/>
                <a:alphaOff val="0"/>
                <a:shade val="93000"/>
                <a:satMod val="130000"/>
              </a:schemeClr>
            </a:gs>
            <a:gs pos="100000">
              <a:schemeClr val="accent1">
                <a:shade val="90000"/>
                <a:hueOff val="390478"/>
                <a:satOff val="-32984"/>
                <a:lumOff val="21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2CCD67B-D0F7-4C20-A535-CA227436AD98}">
      <dsp:nvSpPr>
        <dsp:cNvPr id="0" name=""/>
        <dsp:cNvSpPr/>
      </dsp:nvSpPr>
      <dsp:spPr>
        <a:xfrm>
          <a:off x="3224319" y="3406387"/>
          <a:ext cx="2268729" cy="1361237"/>
        </a:xfrm>
        <a:prstGeom prst="roundRect">
          <a:avLst>
            <a:gd name="adj" fmla="val 10000"/>
          </a:avLst>
        </a:prstGeom>
        <a:gradFill rotWithShape="0">
          <a:gsLst>
            <a:gs pos="0">
              <a:schemeClr val="accent1">
                <a:alpha val="90000"/>
                <a:hueOff val="0"/>
                <a:satOff val="0"/>
                <a:lumOff val="0"/>
                <a:alphaOff val="-15000"/>
                <a:shade val="51000"/>
                <a:satMod val="130000"/>
              </a:schemeClr>
            </a:gs>
            <a:gs pos="80000">
              <a:schemeClr val="accent1">
                <a:alpha val="90000"/>
                <a:hueOff val="0"/>
                <a:satOff val="0"/>
                <a:lumOff val="0"/>
                <a:alphaOff val="-15000"/>
                <a:shade val="93000"/>
                <a:satMod val="130000"/>
              </a:schemeClr>
            </a:gs>
            <a:gs pos="100000">
              <a:schemeClr val="accent1">
                <a:alpha val="90000"/>
                <a:hueOff val="0"/>
                <a:satOff val="0"/>
                <a:lumOff val="0"/>
                <a:alphaOff val="-1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latin typeface="Franklin Gothic Book" panose="020B0503020102020204" pitchFamily="34" charset="0"/>
            </a:rPr>
            <a:t>70,107 investments</a:t>
          </a:r>
          <a:endParaRPr lang="en-GB" sz="1800" b="0" kern="1200" dirty="0">
            <a:latin typeface="Franklin Gothic Book" panose="020B0503020102020204" pitchFamily="34" charset="0"/>
          </a:endParaRPr>
        </a:p>
      </dsp:txBody>
      <dsp:txXfrm>
        <a:off x="3264188" y="3446256"/>
        <a:ext cx="2188991" cy="1281499"/>
      </dsp:txXfrm>
    </dsp:sp>
    <dsp:sp modelId="{8357551F-D52F-4268-A687-7EDEECF46610}">
      <dsp:nvSpPr>
        <dsp:cNvPr id="0" name=""/>
        <dsp:cNvSpPr/>
      </dsp:nvSpPr>
      <dsp:spPr>
        <a:xfrm rot="16200000">
          <a:off x="2836661" y="1085624"/>
          <a:ext cx="1692177" cy="204185"/>
        </a:xfrm>
        <a:prstGeom prst="rect">
          <a:avLst/>
        </a:prstGeom>
        <a:gradFill rotWithShape="0">
          <a:gsLst>
            <a:gs pos="0">
              <a:schemeClr val="accent1">
                <a:shade val="90000"/>
                <a:hueOff val="520637"/>
                <a:satOff val="-43979"/>
                <a:lumOff val="28298"/>
                <a:alphaOff val="0"/>
                <a:shade val="51000"/>
                <a:satMod val="130000"/>
              </a:schemeClr>
            </a:gs>
            <a:gs pos="80000">
              <a:schemeClr val="accent1">
                <a:shade val="90000"/>
                <a:hueOff val="520637"/>
                <a:satOff val="-43979"/>
                <a:lumOff val="28298"/>
                <a:alphaOff val="0"/>
                <a:shade val="93000"/>
                <a:satMod val="130000"/>
              </a:schemeClr>
            </a:gs>
            <a:gs pos="100000">
              <a:schemeClr val="accent1">
                <a:shade val="90000"/>
                <a:hueOff val="520637"/>
                <a:satOff val="-43979"/>
                <a:lumOff val="282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BDE8D48-BFA3-4661-92A2-5131638F1AC2}">
      <dsp:nvSpPr>
        <dsp:cNvPr id="0" name=""/>
        <dsp:cNvSpPr/>
      </dsp:nvSpPr>
      <dsp:spPr>
        <a:xfrm>
          <a:off x="3224319" y="1704840"/>
          <a:ext cx="2268729" cy="1361237"/>
        </a:xfrm>
        <a:prstGeom prst="roundRect">
          <a:avLst>
            <a:gd name="adj" fmla="val 10000"/>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latin typeface="Franklin Gothic Book" panose="020B0503020102020204" pitchFamily="34" charset="0"/>
              <a:cs typeface="Arial"/>
            </a:rPr>
            <a:t>EUR 1.7 billion sustainable energy investments</a:t>
          </a:r>
          <a:endParaRPr lang="en-GB" sz="1800" b="0" kern="1200" dirty="0">
            <a:latin typeface="Franklin Gothic Book" panose="020B0503020102020204" pitchFamily="34" charset="0"/>
          </a:endParaRPr>
        </a:p>
      </dsp:txBody>
      <dsp:txXfrm>
        <a:off x="3264188" y="1744709"/>
        <a:ext cx="2188991" cy="1281499"/>
      </dsp:txXfrm>
    </dsp:sp>
    <dsp:sp modelId="{8F1319AA-79AC-4060-8C49-4EE7D56DC497}">
      <dsp:nvSpPr>
        <dsp:cNvPr id="0" name=""/>
        <dsp:cNvSpPr/>
      </dsp:nvSpPr>
      <dsp:spPr>
        <a:xfrm>
          <a:off x="3687434" y="234850"/>
          <a:ext cx="3008040" cy="204185"/>
        </a:xfrm>
        <a:prstGeom prst="rect">
          <a:avLst/>
        </a:prstGeom>
        <a:gradFill rotWithShape="0">
          <a:gsLst>
            <a:gs pos="0">
              <a:schemeClr val="accent1">
                <a:shade val="90000"/>
                <a:hueOff val="650796"/>
                <a:satOff val="-54974"/>
                <a:lumOff val="35373"/>
                <a:alphaOff val="0"/>
                <a:shade val="51000"/>
                <a:satMod val="130000"/>
              </a:schemeClr>
            </a:gs>
            <a:gs pos="80000">
              <a:schemeClr val="accent1">
                <a:shade val="90000"/>
                <a:hueOff val="650796"/>
                <a:satOff val="-54974"/>
                <a:lumOff val="35373"/>
                <a:alphaOff val="0"/>
                <a:shade val="93000"/>
                <a:satMod val="130000"/>
              </a:schemeClr>
            </a:gs>
            <a:gs pos="100000">
              <a:schemeClr val="accent1">
                <a:shade val="90000"/>
                <a:hueOff val="650796"/>
                <a:satOff val="-54974"/>
                <a:lumOff val="35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1305706-596D-4E54-B9C6-2A8B688E7DDB}">
      <dsp:nvSpPr>
        <dsp:cNvPr id="0" name=""/>
        <dsp:cNvSpPr/>
      </dsp:nvSpPr>
      <dsp:spPr>
        <a:xfrm>
          <a:off x="3224319" y="3293"/>
          <a:ext cx="2268729" cy="1361237"/>
        </a:xfrm>
        <a:prstGeom prst="roundRect">
          <a:avLst>
            <a:gd name="adj" fmla="val 10000"/>
          </a:avLst>
        </a:prstGeom>
        <a:gradFill rotWithShape="0">
          <a:gsLst>
            <a:gs pos="0">
              <a:schemeClr val="accent1">
                <a:alpha val="90000"/>
                <a:hueOff val="0"/>
                <a:satOff val="0"/>
                <a:lumOff val="0"/>
                <a:alphaOff val="-25000"/>
                <a:shade val="51000"/>
                <a:satMod val="130000"/>
              </a:schemeClr>
            </a:gs>
            <a:gs pos="80000">
              <a:schemeClr val="accent1">
                <a:alpha val="90000"/>
                <a:hueOff val="0"/>
                <a:satOff val="0"/>
                <a:lumOff val="0"/>
                <a:alphaOff val="-25000"/>
                <a:shade val="93000"/>
                <a:satMod val="130000"/>
              </a:schemeClr>
            </a:gs>
            <a:gs pos="100000">
              <a:schemeClr val="accent1">
                <a:alpha val="90000"/>
                <a:hueOff val="0"/>
                <a:satOff val="0"/>
                <a:lumOff val="0"/>
                <a:alphaOff val="-2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latin typeface="Franklin Gothic Book" panose="020B0503020102020204" pitchFamily="34" charset="0"/>
            </a:rPr>
            <a:t>EUR 2.4 billion provided to Participating Financial Institutions</a:t>
          </a:r>
          <a:endParaRPr lang="en-GB" sz="1800" b="0" kern="1200" dirty="0">
            <a:latin typeface="Franklin Gothic Book" panose="020B0503020102020204" pitchFamily="34" charset="0"/>
          </a:endParaRPr>
        </a:p>
      </dsp:txBody>
      <dsp:txXfrm>
        <a:off x="3264188" y="43162"/>
        <a:ext cx="2188991" cy="1281499"/>
      </dsp:txXfrm>
    </dsp:sp>
    <dsp:sp modelId="{B74370E4-7099-442E-A4A3-45ECFC4A8C70}">
      <dsp:nvSpPr>
        <dsp:cNvPr id="0" name=""/>
        <dsp:cNvSpPr/>
      </dsp:nvSpPr>
      <dsp:spPr>
        <a:xfrm rot="5400000">
          <a:off x="5854071" y="1085624"/>
          <a:ext cx="1692177" cy="204185"/>
        </a:xfrm>
        <a:prstGeom prst="rect">
          <a:avLst/>
        </a:prstGeom>
        <a:gradFill rotWithShape="0">
          <a:gsLst>
            <a:gs pos="0">
              <a:schemeClr val="accent1">
                <a:shade val="90000"/>
                <a:hueOff val="780955"/>
                <a:satOff val="-65968"/>
                <a:lumOff val="42447"/>
                <a:alphaOff val="0"/>
                <a:shade val="51000"/>
                <a:satMod val="130000"/>
              </a:schemeClr>
            </a:gs>
            <a:gs pos="80000">
              <a:schemeClr val="accent1">
                <a:shade val="90000"/>
                <a:hueOff val="780955"/>
                <a:satOff val="-65968"/>
                <a:lumOff val="42447"/>
                <a:alphaOff val="0"/>
                <a:shade val="93000"/>
                <a:satMod val="130000"/>
              </a:schemeClr>
            </a:gs>
            <a:gs pos="100000">
              <a:schemeClr val="accent1">
                <a:shade val="90000"/>
                <a:hueOff val="780955"/>
                <a:satOff val="-65968"/>
                <a:lumOff val="424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C9B2E1B-1659-405E-835F-82C59813839A}">
      <dsp:nvSpPr>
        <dsp:cNvPr id="0" name=""/>
        <dsp:cNvSpPr/>
      </dsp:nvSpPr>
      <dsp:spPr>
        <a:xfrm>
          <a:off x="6241729" y="3293"/>
          <a:ext cx="2268729" cy="1361237"/>
        </a:xfrm>
        <a:prstGeom prst="roundRect">
          <a:avLst>
            <a:gd name="adj" fmla="val 10000"/>
          </a:avLst>
        </a:prstGeom>
        <a:gradFill rotWithShape="0">
          <a:gsLst>
            <a:gs pos="0">
              <a:schemeClr val="accent1">
                <a:alpha val="90000"/>
                <a:hueOff val="0"/>
                <a:satOff val="0"/>
                <a:lumOff val="0"/>
                <a:alphaOff val="-30000"/>
                <a:shade val="51000"/>
                <a:satMod val="130000"/>
              </a:schemeClr>
            </a:gs>
            <a:gs pos="80000">
              <a:schemeClr val="accent1">
                <a:alpha val="90000"/>
                <a:hueOff val="0"/>
                <a:satOff val="0"/>
                <a:lumOff val="0"/>
                <a:alphaOff val="-30000"/>
                <a:shade val="93000"/>
                <a:satMod val="130000"/>
              </a:schemeClr>
            </a:gs>
            <a:gs pos="100000">
              <a:schemeClr val="accent1">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latin typeface="Franklin Gothic Book" panose="020B0503020102020204" pitchFamily="34" charset="0"/>
            </a:rPr>
            <a:t>12 million MWh/annum saved</a:t>
          </a:r>
          <a:endParaRPr lang="en-GB" sz="1800" b="0" kern="1200" dirty="0">
            <a:latin typeface="Franklin Gothic Book" panose="020B0503020102020204" pitchFamily="34" charset="0"/>
          </a:endParaRPr>
        </a:p>
      </dsp:txBody>
      <dsp:txXfrm>
        <a:off x="6281598" y="43162"/>
        <a:ext cx="2188991" cy="1281499"/>
      </dsp:txXfrm>
    </dsp:sp>
    <dsp:sp modelId="{864BD274-AAB5-4539-AAFD-98C1C72F21DE}">
      <dsp:nvSpPr>
        <dsp:cNvPr id="0" name=""/>
        <dsp:cNvSpPr/>
      </dsp:nvSpPr>
      <dsp:spPr>
        <a:xfrm rot="5400000">
          <a:off x="5854071" y="2787171"/>
          <a:ext cx="1692177" cy="204185"/>
        </a:xfrm>
        <a:prstGeom prst="rect">
          <a:avLst/>
        </a:prstGeom>
        <a:gradFill rotWithShape="0">
          <a:gsLst>
            <a:gs pos="0">
              <a:schemeClr val="accent1">
                <a:shade val="90000"/>
                <a:hueOff val="911115"/>
                <a:satOff val="-76963"/>
                <a:lumOff val="49522"/>
                <a:alphaOff val="0"/>
                <a:shade val="51000"/>
                <a:satMod val="130000"/>
              </a:schemeClr>
            </a:gs>
            <a:gs pos="80000">
              <a:schemeClr val="accent1">
                <a:shade val="90000"/>
                <a:hueOff val="911115"/>
                <a:satOff val="-76963"/>
                <a:lumOff val="49522"/>
                <a:alphaOff val="0"/>
                <a:shade val="93000"/>
                <a:satMod val="130000"/>
              </a:schemeClr>
            </a:gs>
            <a:gs pos="100000">
              <a:schemeClr val="accent1">
                <a:shade val="90000"/>
                <a:hueOff val="911115"/>
                <a:satOff val="-76963"/>
                <a:lumOff val="495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17F8BC4-94BB-44E0-9DCC-99E70EF69D9E}">
      <dsp:nvSpPr>
        <dsp:cNvPr id="0" name=""/>
        <dsp:cNvSpPr/>
      </dsp:nvSpPr>
      <dsp:spPr>
        <a:xfrm>
          <a:off x="6241729" y="1704840"/>
          <a:ext cx="2268729" cy="1361237"/>
        </a:xfrm>
        <a:prstGeom prst="roundRect">
          <a:avLst>
            <a:gd name="adj" fmla="val 10000"/>
          </a:avLst>
        </a:prstGeom>
        <a:gradFill rotWithShape="0">
          <a:gsLst>
            <a:gs pos="0">
              <a:schemeClr val="accent1">
                <a:alpha val="90000"/>
                <a:hueOff val="0"/>
                <a:satOff val="0"/>
                <a:lumOff val="0"/>
                <a:alphaOff val="-35000"/>
                <a:shade val="51000"/>
                <a:satMod val="130000"/>
              </a:schemeClr>
            </a:gs>
            <a:gs pos="80000">
              <a:schemeClr val="accent1">
                <a:alpha val="90000"/>
                <a:hueOff val="0"/>
                <a:satOff val="0"/>
                <a:lumOff val="0"/>
                <a:alphaOff val="-35000"/>
                <a:shade val="93000"/>
                <a:satMod val="130000"/>
              </a:schemeClr>
            </a:gs>
            <a:gs pos="100000">
              <a:schemeClr val="accent1">
                <a:alpha val="90000"/>
                <a:hueOff val="0"/>
                <a:satOff val="0"/>
                <a:lumOff val="0"/>
                <a:alphaOff val="-3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bg1"/>
              </a:solidFill>
              <a:latin typeface="Franklin Gothic Book" panose="020B0503020102020204" pitchFamily="34" charset="0"/>
            </a:rPr>
            <a:t>4.2 million </a:t>
          </a:r>
          <a:r>
            <a:rPr lang="en-GB" sz="1800" kern="1200" dirty="0" smtClean="0">
              <a:solidFill>
                <a:schemeClr val="bg1"/>
              </a:solidFill>
              <a:latin typeface="Franklin Gothic Book" panose="020B0503020102020204" pitchFamily="34" charset="0"/>
              <a:ea typeface="ＭＳ Ｐゴシック" charset="0"/>
              <a:cs typeface="Arabic Typesetting" panose="03020402040406030203" pitchFamily="66" charset="-78"/>
            </a:rPr>
            <a:t>CO</a:t>
          </a:r>
          <a:r>
            <a:rPr lang="en-GB" sz="1800" kern="1200" baseline="-25000" dirty="0" smtClean="0">
              <a:solidFill>
                <a:schemeClr val="bg1"/>
              </a:solidFill>
              <a:latin typeface="Franklin Gothic Book" panose="020B0503020102020204" pitchFamily="34" charset="0"/>
              <a:ea typeface="ＭＳ Ｐゴシック" charset="0"/>
              <a:cs typeface="Arabic Typesetting" panose="03020402040406030203" pitchFamily="66" charset="-78"/>
            </a:rPr>
            <a:t>2</a:t>
          </a:r>
          <a:r>
            <a:rPr lang="en-GB" sz="1800" b="0" kern="1200" dirty="0" smtClean="0">
              <a:solidFill>
                <a:schemeClr val="bg1"/>
              </a:solidFill>
              <a:latin typeface="Franklin Gothic Book" panose="020B0503020102020204" pitchFamily="34" charset="0"/>
              <a:cs typeface="Arial"/>
            </a:rPr>
            <a:t> emissions/annum avoided</a:t>
          </a:r>
          <a:endParaRPr lang="en-GB" sz="1800" b="0" kern="1200" dirty="0">
            <a:solidFill>
              <a:schemeClr val="bg1"/>
            </a:solidFill>
            <a:latin typeface="Franklin Gothic Book" panose="020B0503020102020204" pitchFamily="34" charset="0"/>
          </a:endParaRPr>
        </a:p>
      </dsp:txBody>
      <dsp:txXfrm>
        <a:off x="6281598" y="1744709"/>
        <a:ext cx="2188991" cy="1281499"/>
      </dsp:txXfrm>
    </dsp:sp>
    <dsp:sp modelId="{3E753BDE-EF13-4ED7-AF2B-DDC626919AC0}">
      <dsp:nvSpPr>
        <dsp:cNvPr id="0" name=""/>
        <dsp:cNvSpPr/>
      </dsp:nvSpPr>
      <dsp:spPr>
        <a:xfrm>
          <a:off x="6241729" y="3406387"/>
          <a:ext cx="2268729" cy="1361237"/>
        </a:xfrm>
        <a:prstGeom prst="roundRect">
          <a:avLst>
            <a:gd name="adj" fmla="val 10000"/>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latin typeface="Franklin Gothic Book" panose="020B0503020102020204" pitchFamily="34" charset="0"/>
            </a:rPr>
            <a:t>16 Donors</a:t>
          </a:r>
          <a:endParaRPr lang="en-GB" sz="1800" b="0" kern="1200" dirty="0">
            <a:latin typeface="Franklin Gothic Book" panose="020B0503020102020204" pitchFamily="34" charset="0"/>
          </a:endParaRPr>
        </a:p>
      </dsp:txBody>
      <dsp:txXfrm>
        <a:off x="6281598" y="3446256"/>
        <a:ext cx="2188991" cy="1281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E7C7C-0370-457E-9F53-2A40E522F0F9}">
      <dsp:nvSpPr>
        <dsp:cNvPr id="0" name=""/>
        <dsp:cNvSpPr/>
      </dsp:nvSpPr>
      <dsp:spPr>
        <a:xfrm rot="16200000">
          <a:off x="763712" y="-763712"/>
          <a:ext cx="2655613" cy="4183038"/>
        </a:xfrm>
        <a:prstGeom prst="round1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latin typeface="Franklin Gothic Book" panose="020B0503020102020204" pitchFamily="34" charset="0"/>
            </a:rPr>
            <a:t>Sustainability of investment</a:t>
          </a:r>
          <a:endParaRPr lang="en-GB" sz="2000" b="1" kern="1200" dirty="0">
            <a:latin typeface="Franklin Gothic Book" panose="020B0503020102020204" pitchFamily="34" charset="0"/>
          </a:endParaRPr>
        </a:p>
      </dsp:txBody>
      <dsp:txXfrm rot="5400000">
        <a:off x="0" y="0"/>
        <a:ext cx="4183038" cy="1991709"/>
      </dsp:txXfrm>
    </dsp:sp>
    <dsp:sp modelId="{4E29D47F-905C-4DE9-B4F6-1BD625D65036}">
      <dsp:nvSpPr>
        <dsp:cNvPr id="0" name=""/>
        <dsp:cNvSpPr/>
      </dsp:nvSpPr>
      <dsp:spPr>
        <a:xfrm>
          <a:off x="4183038" y="0"/>
          <a:ext cx="4183038" cy="2655613"/>
        </a:xfrm>
        <a:prstGeom prst="round1Rect">
          <a:avLst/>
        </a:prstGeom>
        <a:solidFill>
          <a:schemeClr val="accent2">
            <a:hueOff val="558028"/>
            <a:satOff val="0"/>
            <a:lumOff val="124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latin typeface="Franklin Gothic Book" panose="020B0503020102020204" pitchFamily="34" charset="0"/>
            </a:rPr>
            <a:t>Reduced energy bill in long-term perspective</a:t>
          </a:r>
          <a:endParaRPr lang="en-GB" sz="2000" b="1" kern="1200" dirty="0">
            <a:latin typeface="Franklin Gothic Book" panose="020B0503020102020204" pitchFamily="34" charset="0"/>
          </a:endParaRPr>
        </a:p>
      </dsp:txBody>
      <dsp:txXfrm>
        <a:off x="4183038" y="0"/>
        <a:ext cx="4183038" cy="1991709"/>
      </dsp:txXfrm>
    </dsp:sp>
    <dsp:sp modelId="{345B8914-3948-43FA-9424-64F201276EEB}">
      <dsp:nvSpPr>
        <dsp:cNvPr id="0" name=""/>
        <dsp:cNvSpPr/>
      </dsp:nvSpPr>
      <dsp:spPr>
        <a:xfrm rot="10800000">
          <a:off x="0" y="2655613"/>
          <a:ext cx="4183038" cy="2655613"/>
        </a:xfrm>
        <a:prstGeom prst="round1Rect">
          <a:avLst/>
        </a:prstGeom>
        <a:solidFill>
          <a:schemeClr val="accent2">
            <a:hueOff val="1116055"/>
            <a:satOff val="0"/>
            <a:lumOff val="24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latin typeface="Franklin Gothic Book" panose="020B0503020102020204" pitchFamily="34" charset="0"/>
            </a:rPr>
            <a:t>Property value increase</a:t>
          </a:r>
          <a:endParaRPr lang="en-GB" sz="2000" b="1" kern="1200" dirty="0">
            <a:latin typeface="Franklin Gothic Book" panose="020B0503020102020204" pitchFamily="34" charset="0"/>
          </a:endParaRPr>
        </a:p>
      </dsp:txBody>
      <dsp:txXfrm rot="10800000">
        <a:off x="0" y="3319516"/>
        <a:ext cx="4183038" cy="1991709"/>
      </dsp:txXfrm>
    </dsp:sp>
    <dsp:sp modelId="{9EC4A770-C113-4033-835A-35DECF12EF35}">
      <dsp:nvSpPr>
        <dsp:cNvPr id="0" name=""/>
        <dsp:cNvSpPr/>
      </dsp:nvSpPr>
      <dsp:spPr>
        <a:xfrm rot="5400000">
          <a:off x="4946751" y="1891900"/>
          <a:ext cx="2655613" cy="4183038"/>
        </a:xfrm>
        <a:prstGeom prst="round1Rect">
          <a:avLst/>
        </a:prstGeom>
        <a:solidFill>
          <a:schemeClr val="accent2">
            <a:hueOff val="1674083"/>
            <a:satOff val="0"/>
            <a:lumOff val="3725"/>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latin typeface="Franklin Gothic Book" panose="020B0503020102020204" pitchFamily="34" charset="0"/>
            </a:rPr>
            <a:t>Improved quality of life for homeowners</a:t>
          </a:r>
          <a:endParaRPr lang="en-GB" sz="2000" b="1" kern="1200" dirty="0">
            <a:latin typeface="Franklin Gothic Book" panose="020B0503020102020204" pitchFamily="34" charset="0"/>
          </a:endParaRPr>
        </a:p>
      </dsp:txBody>
      <dsp:txXfrm rot="-5400000">
        <a:off x="4183038" y="3319515"/>
        <a:ext cx="4183038" cy="1991709"/>
      </dsp:txXfrm>
    </dsp:sp>
    <dsp:sp modelId="{5D8D9CCB-E027-40DC-803E-CA719D310B10}">
      <dsp:nvSpPr>
        <dsp:cNvPr id="0" name=""/>
        <dsp:cNvSpPr/>
      </dsp:nvSpPr>
      <dsp:spPr>
        <a:xfrm>
          <a:off x="2928126" y="1991709"/>
          <a:ext cx="2509823" cy="1327806"/>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latin typeface="Franklin Gothic Book" panose="020B0503020102020204" pitchFamily="34" charset="0"/>
            </a:rPr>
            <a:t>Energy Efficiency in </a:t>
          </a:r>
          <a:br>
            <a:rPr lang="en-GB" sz="2200" b="1" kern="1200" dirty="0" smtClean="0">
              <a:latin typeface="Franklin Gothic Book" panose="020B0503020102020204" pitchFamily="34" charset="0"/>
            </a:rPr>
          </a:br>
          <a:r>
            <a:rPr lang="en-GB" sz="2200" b="1" kern="1200" dirty="0" smtClean="0">
              <a:latin typeface="Franklin Gothic Book" panose="020B0503020102020204" pitchFamily="34" charset="0"/>
            </a:rPr>
            <a:t>Residential Sector</a:t>
          </a:r>
          <a:endParaRPr lang="en-GB" sz="2200" b="1" kern="1200" dirty="0">
            <a:latin typeface="Franklin Gothic Book" panose="020B0503020102020204" pitchFamily="34" charset="0"/>
          </a:endParaRPr>
        </a:p>
      </dsp:txBody>
      <dsp:txXfrm>
        <a:off x="2992944" y="2056527"/>
        <a:ext cx="2380187" cy="119817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797675" cy="496411"/>
          </a:xfrm>
          <a:prstGeom prst="rect">
            <a:avLst/>
          </a:prstGeom>
        </p:spPr>
        <p:txBody>
          <a:bodyPr vert="horz" lIns="91440" tIns="45720" rIns="91440" bIns="45720" rtlCol="0"/>
          <a:lstStyle>
            <a:lvl1pPr algn="l">
              <a:defRPr sz="1200"/>
            </a:lvl1pPr>
          </a:lstStyle>
          <a:p>
            <a:pPr algn="ctr"/>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C1E30C6-EEFC-4740-9EF5-51D3257E59F7}" type="datetimeFigureOut">
              <a:rPr lang="en-GB" smtClean="0"/>
              <a:t>01/03/2016</a:t>
            </a:fld>
            <a:endParaRPr lang="en-GB"/>
          </a:p>
        </p:txBody>
      </p:sp>
      <p:sp>
        <p:nvSpPr>
          <p:cNvPr id="4" name="Footer Placeholder 3"/>
          <p:cNvSpPr>
            <a:spLocks noGrp="1"/>
          </p:cNvSpPr>
          <p:nvPr>
            <p:ph type="ftr" sz="quarter" idx="2"/>
            <p:custDataLst>
              <p:tags r:id="rId3"/>
            </p:custDataLst>
          </p:nvPr>
        </p:nvSpPr>
        <p:spPr>
          <a:xfrm>
            <a:off x="0" y="9430091"/>
            <a:ext cx="6797675" cy="496411"/>
          </a:xfrm>
          <a:prstGeom prst="rect">
            <a:avLst/>
          </a:prstGeom>
        </p:spPr>
        <p:txBody>
          <a:bodyPr vert="horz" lIns="91440" tIns="45720" rIns="91440" bIns="45720" rtlCol="0" anchor="b"/>
          <a:lstStyle>
            <a:lvl1pPr algn="l">
              <a:defRPr sz="1200"/>
            </a:lvl1pPr>
          </a:lstStyle>
          <a:p>
            <a:pPr algn="ctr"/>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BAB93E9-DBDD-477C-B302-F51CBBDECE29}" type="slidenum">
              <a:rPr lang="en-GB" smtClean="0"/>
              <a:t>‹#›</a:t>
            </a:fld>
            <a:endParaRPr lang="en-GB"/>
          </a:p>
        </p:txBody>
      </p:sp>
    </p:spTree>
    <p:extLst>
      <p:ext uri="{BB962C8B-B14F-4D97-AF65-F5344CB8AC3E}">
        <p14:creationId xmlns:p14="http://schemas.microsoft.com/office/powerpoint/2010/main" val="205503930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797675" cy="496411"/>
          </a:xfrm>
          <a:prstGeom prst="rect">
            <a:avLst/>
          </a:prstGeom>
        </p:spPr>
        <p:txBody>
          <a:bodyPr vert="horz" lIns="91440" tIns="45720" rIns="91440" bIns="45720" rtlCol="0"/>
          <a:lstStyle>
            <a:lvl1pPr algn="ctr">
              <a:defRPr lang="en-GB"/>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85E0CAC-7067-4756-9F28-28D1F26B91B7}" type="datetimeFigureOut">
              <a:rPr lang="en-GB" smtClean="0"/>
              <a:t>01/03/2016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custDataLst>
              <p:tags r:id="rId3"/>
            </p:custDataLst>
          </p:nvPr>
        </p:nvSpPr>
        <p:spPr>
          <a:xfrm>
            <a:off x="0" y="9430091"/>
            <a:ext cx="6797675" cy="496411"/>
          </a:xfrm>
          <a:prstGeom prst="rect">
            <a:avLst/>
          </a:prstGeom>
        </p:spPr>
        <p:txBody>
          <a:bodyPr vert="horz" lIns="91440" tIns="45720" rIns="91440" bIns="45720" rtlCol="0" anchor="b"/>
          <a:lstStyle>
            <a:lvl1pPr algn="ctr">
              <a:defRPr lang="en-GB"/>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C41533A-02D4-48B2-B30C-2CCFD0F66116}" type="slidenum">
              <a:rPr lang="en-GB" smtClean="0"/>
              <a:t>‹#›</a:t>
            </a:fld>
            <a:endParaRPr lang="en-GB"/>
          </a:p>
        </p:txBody>
      </p:sp>
    </p:spTree>
    <p:extLst>
      <p:ext uri="{BB962C8B-B14F-4D97-AF65-F5344CB8AC3E}">
        <p14:creationId xmlns:p14="http://schemas.microsoft.com/office/powerpoint/2010/main" val="261888912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8.xml"/><Relationship Id="rId1" Type="http://schemas.openxmlformats.org/officeDocument/2006/relationships/tags" Target="../tags/tag377.xml"/><Relationship Id="rId4"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80.xml"/><Relationship Id="rId1" Type="http://schemas.openxmlformats.org/officeDocument/2006/relationships/tags" Target="../tags/tag379.xml"/><Relationship Id="rId4"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82.xml"/><Relationship Id="rId1" Type="http://schemas.openxmlformats.org/officeDocument/2006/relationships/tags" Target="../tags/tag381.xml"/><Relationship Id="rId4"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84.xml"/><Relationship Id="rId1" Type="http://schemas.openxmlformats.org/officeDocument/2006/relationships/tags" Target="../tags/tag383.xml"/><Relationship Id="rId4"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67.xml"/><Relationship Id="rId1" Type="http://schemas.openxmlformats.org/officeDocument/2006/relationships/tags" Target="../tags/tag366.xml"/><Relationship Id="rId4"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0.xml"/><Relationship Id="rId1" Type="http://schemas.openxmlformats.org/officeDocument/2006/relationships/tags" Target="../tags/tag369.xml"/><Relationship Id="rId4"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2.xml"/><Relationship Id="rId1" Type="http://schemas.openxmlformats.org/officeDocument/2006/relationships/tags" Target="../tags/tag371.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4.xml"/><Relationship Id="rId1" Type="http://schemas.openxmlformats.org/officeDocument/2006/relationships/tags" Target="../tags/tag373.xml"/><Relationship Id="rId4"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6.xml"/><Relationship Id="rId1" Type="http://schemas.openxmlformats.org/officeDocument/2006/relationships/tags" Target="../tags/tag375.xml"/><Relationship Id="rId4"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575486-124C-4241-91A7-0219FEF1B1CE}" type="slidenum">
              <a:rPr lang="en-GB" smtClean="0">
                <a:solidFill>
                  <a:prstClr val="white"/>
                </a:solidFill>
              </a:rPr>
              <a:pPr/>
              <a:t>1</a:t>
            </a:fld>
            <a:endParaRPr lang="en-GB" dirty="0">
              <a:solidFill>
                <a:prstClr val="white"/>
              </a:solidFill>
            </a:endParaRPr>
          </a:p>
        </p:txBody>
      </p:sp>
    </p:spTree>
    <p:extLst>
      <p:ext uri="{BB962C8B-B14F-4D97-AF65-F5344CB8AC3E}">
        <p14:creationId xmlns:p14="http://schemas.microsoft.com/office/powerpoint/2010/main" val="277279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1533A-02D4-48B2-B30C-2CCFD0F66116}" type="slidenum">
              <a:rPr lang="en-GB" smtClean="0"/>
              <a:t>10</a:t>
            </a:fld>
            <a:endParaRPr lang="en-GB"/>
          </a:p>
        </p:txBody>
      </p:sp>
    </p:spTree>
    <p:extLst>
      <p:ext uri="{BB962C8B-B14F-4D97-AF65-F5344CB8AC3E}">
        <p14:creationId xmlns:p14="http://schemas.microsoft.com/office/powerpoint/2010/main" val="8388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7A35457-F8F5-4989-A1C4-4CFC1DD02BC0}" type="slidenum">
              <a:rPr lang="en-GB" smtClean="0"/>
              <a:t>11</a:t>
            </a:fld>
            <a:endParaRPr lang="en-GB" dirty="0"/>
          </a:p>
        </p:txBody>
      </p:sp>
    </p:spTree>
    <p:extLst>
      <p:ext uri="{BB962C8B-B14F-4D97-AF65-F5344CB8AC3E}">
        <p14:creationId xmlns:p14="http://schemas.microsoft.com/office/powerpoint/2010/main" val="1744564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12</a:t>
            </a:fld>
            <a:endParaRPr lang="en-GB" dirty="0"/>
          </a:p>
        </p:txBody>
      </p:sp>
    </p:spTree>
    <p:extLst>
      <p:ext uri="{BB962C8B-B14F-4D97-AF65-F5344CB8AC3E}">
        <p14:creationId xmlns:p14="http://schemas.microsoft.com/office/powerpoint/2010/main" val="4229492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411"/>
          </a:xfrm>
        </p:spPr>
        <p:txBody>
          <a:bodyPr/>
          <a:lstStyle/>
          <a:p>
            <a:pPr>
              <a:defRPr/>
            </a:pPr>
            <a:endParaRPr lang="en-GB"/>
          </a:p>
        </p:txBody>
      </p:sp>
      <p:sp>
        <p:nvSpPr>
          <p:cNvPr id="5" name="Footer Placeholder 4" hidden="1"/>
          <p:cNvSpPr>
            <a:spLocks noGrp="1"/>
          </p:cNvSpPr>
          <p:nvPr>
            <p:ph type="ftr" sz="quarter" idx="11"/>
            <p:custDataLst>
              <p:tags r:id="rId2"/>
            </p:custDataLst>
          </p:nvPr>
        </p:nvSpPr>
        <p:spPr>
          <a:xfrm>
            <a:off x="0" y="9430091"/>
            <a:ext cx="6797675" cy="496411"/>
          </a:xfrm>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13</a:t>
            </a:fld>
            <a:endParaRPr lang="en-GB" dirty="0"/>
          </a:p>
        </p:txBody>
      </p:sp>
    </p:spTree>
    <p:extLst>
      <p:ext uri="{BB962C8B-B14F-4D97-AF65-F5344CB8AC3E}">
        <p14:creationId xmlns:p14="http://schemas.microsoft.com/office/powerpoint/2010/main" val="4101731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411"/>
          </a:xfrm>
        </p:spPr>
        <p:txBody>
          <a:bodyPr/>
          <a:lstStyle/>
          <a:p>
            <a:pPr>
              <a:defRPr/>
            </a:pPr>
            <a:endParaRPr lang="en-GB"/>
          </a:p>
        </p:txBody>
      </p:sp>
      <p:sp>
        <p:nvSpPr>
          <p:cNvPr id="5" name="Footer Placeholder 4" hidden="1"/>
          <p:cNvSpPr>
            <a:spLocks noGrp="1"/>
          </p:cNvSpPr>
          <p:nvPr>
            <p:ph type="ftr" sz="quarter" idx="11"/>
            <p:custDataLst>
              <p:tags r:id="rId2"/>
            </p:custDataLst>
          </p:nvPr>
        </p:nvSpPr>
        <p:spPr>
          <a:xfrm>
            <a:off x="0" y="9430091"/>
            <a:ext cx="6797675" cy="496411"/>
          </a:xfrm>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14</a:t>
            </a:fld>
            <a:endParaRPr lang="en-GB" dirty="0"/>
          </a:p>
        </p:txBody>
      </p:sp>
    </p:spTree>
    <p:extLst>
      <p:ext uri="{BB962C8B-B14F-4D97-AF65-F5344CB8AC3E}">
        <p14:creationId xmlns:p14="http://schemas.microsoft.com/office/powerpoint/2010/main" val="4101731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GB"/>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15</a:t>
            </a:fld>
            <a:endParaRPr lang="en-GB" dirty="0"/>
          </a:p>
        </p:txBody>
      </p:sp>
    </p:spTree>
    <p:extLst>
      <p:ext uri="{BB962C8B-B14F-4D97-AF65-F5344CB8AC3E}">
        <p14:creationId xmlns:p14="http://schemas.microsoft.com/office/powerpoint/2010/main" val="84333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latin typeface="Franklin Gothic Book"/>
                <a:ea typeface="ＭＳ Ｐゴシック" charset="0"/>
                <a:cs typeface="Franklin Gothic Book"/>
              </a:rPr>
              <a:t>Participants discuss options to bring action to fruition (where are the real opportunities), mobilize finance, technology and capacity and ways of overcoming barriers (what is happening on financing and policy fronts). </a:t>
            </a:r>
            <a:endParaRPr lang="en-GB" dirty="0" smtClean="0"/>
          </a:p>
          <a:p>
            <a:pPr marL="171450" indent="-171450" fontAlgn="auto">
              <a:spcBef>
                <a:spcPts val="0"/>
              </a:spcBef>
              <a:spcAft>
                <a:spcPts val="0"/>
              </a:spcAft>
              <a:buFont typeface="Arial" panose="020B0604020202020204" pitchFamily="34" charset="0"/>
              <a:buChar char="•"/>
              <a:defRPr/>
            </a:pPr>
            <a:r>
              <a:rPr lang="en-GB" dirty="0" smtClean="0"/>
              <a:t>What policy would be effective to achieve buildings energy efficiency before 2020? </a:t>
            </a:r>
          </a:p>
          <a:p>
            <a:pPr marL="628650" lvl="1" indent="-171450" fontAlgn="auto">
              <a:spcBef>
                <a:spcPts val="0"/>
              </a:spcBef>
              <a:spcAft>
                <a:spcPts val="0"/>
              </a:spcAft>
              <a:buFont typeface="Arial" panose="020B0604020202020204" pitchFamily="34" charset="0"/>
              <a:buChar char="•"/>
              <a:defRPr/>
            </a:pPr>
            <a:r>
              <a:rPr lang="en-GB" dirty="0" smtClean="0">
                <a:latin typeface="Franklin Gothic Book"/>
                <a:ea typeface="ＭＳ Ｐゴシック" charset="0"/>
                <a:cs typeface="Franklin Gothic Book"/>
              </a:rPr>
              <a:t>scalable, replicable and transformative actions </a:t>
            </a:r>
          </a:p>
          <a:p>
            <a:pPr marL="171450" indent="-171450" fontAlgn="auto">
              <a:spcBef>
                <a:spcPts val="0"/>
              </a:spcBef>
              <a:spcAft>
                <a:spcPts val="0"/>
              </a:spcAft>
              <a:buFont typeface="Arial" panose="020B0604020202020204" pitchFamily="34" charset="0"/>
              <a:buChar char="•"/>
              <a:defRPr/>
            </a:pPr>
            <a:r>
              <a:rPr lang="en-GB" dirty="0" smtClean="0"/>
              <a:t>What are the barriers to implementing those actions?</a:t>
            </a:r>
          </a:p>
          <a:p>
            <a:pPr marL="171450" indent="-171450" fontAlgn="auto">
              <a:spcBef>
                <a:spcPts val="0"/>
              </a:spcBef>
              <a:spcAft>
                <a:spcPts val="0"/>
              </a:spcAft>
              <a:buFont typeface="Arial" panose="020B0604020202020204" pitchFamily="34" charset="0"/>
              <a:buChar char="•"/>
              <a:defRPr/>
            </a:pPr>
            <a:r>
              <a:rPr lang="en-GB" dirty="0" smtClean="0"/>
              <a:t>How to overcome/address those barriers?</a:t>
            </a:r>
          </a:p>
          <a:p>
            <a:pPr fontAlgn="auto">
              <a:spcBef>
                <a:spcPts val="0"/>
              </a:spcBef>
              <a:spcAft>
                <a:spcPts val="0"/>
              </a:spcAft>
              <a:defRPr/>
            </a:pPr>
            <a:endParaRPr lang="en-GB" dirty="0" smtClean="0"/>
          </a:p>
        </p:txBody>
      </p:sp>
      <p:sp>
        <p:nvSpPr>
          <p:cNvPr id="16387" name="Header Placeholder 3" hidden="1"/>
          <p:cNvSpPr>
            <a:spLocks noGrp="1"/>
          </p:cNvSpPr>
          <p:nvPr>
            <p:ph type="hdr" sz="quarter"/>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endParaRPr lang="en-US" altLang="en-US" dirty="0"/>
          </a:p>
        </p:txBody>
      </p:sp>
      <p:sp>
        <p:nvSpPr>
          <p:cNvPr id="16388" name="Footer Placeholder 4" hidden="1"/>
          <p:cNvSpPr>
            <a:spLocks noGrp="1"/>
          </p:cNvSpPr>
          <p:nvPr>
            <p:ph type="ftr" sz="quarter" idx="4"/>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endParaRPr lang="en-US" altLang="en-US" dirty="0"/>
          </a:p>
        </p:txBody>
      </p:sp>
      <p:sp>
        <p:nvSpPr>
          <p:cNvPr id="16389"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152AB3E3-7AE6-446A-AC83-2D625661578A}" type="slidenum">
              <a:rPr lang="en-GB" altLang="en-US">
                <a:solidFill>
                  <a:srgbClr val="FFFFFF"/>
                </a:solidFill>
              </a:rPr>
              <a:pPr fontAlgn="base">
                <a:spcBef>
                  <a:spcPct val="0"/>
                </a:spcBef>
                <a:spcAft>
                  <a:spcPct val="0"/>
                </a:spcAft>
              </a:pPr>
              <a:t>2</a:t>
            </a:fld>
            <a:endParaRPr lang="en-GB" altLang="en-US" dirty="0">
              <a:solidFill>
                <a:srgbClr val="FFFFFF"/>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Recognizing this, the EBRD launched the Sustainable Energy Initiative (SEI) in 2006 with the aim of scaling up sustainable energy  investments in the EBRD’s regions, improving the business environment for sustainable investments and removing key barriers to market development. </a:t>
            </a:r>
          </a:p>
          <a:p>
            <a:endParaRPr lang="en-GB" dirty="0" smtClean="0"/>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a:t>
            </a:fld>
            <a:endParaRPr lang="en-GB" dirty="0">
              <a:solidFill>
                <a:prstClr val="white"/>
              </a:solidFill>
            </a:endParaRPr>
          </a:p>
        </p:txBody>
      </p:sp>
    </p:spTree>
    <p:extLst>
      <p:ext uri="{BB962C8B-B14F-4D97-AF65-F5344CB8AC3E}">
        <p14:creationId xmlns:p14="http://schemas.microsoft.com/office/powerpoint/2010/main" val="295581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latin typeface="Franklin Gothic Medium" panose="020B0603020102020204" pitchFamily="34" charset="0"/>
              </a:rPr>
              <a:t>SRI composition (indicative):</a:t>
            </a:r>
          </a:p>
          <a:p>
            <a:pPr lvl="1"/>
            <a:r>
              <a:rPr lang="en-GB" dirty="0" smtClean="0">
                <a:solidFill>
                  <a:srgbClr val="FF0000"/>
                </a:solidFill>
              </a:rPr>
              <a:t>95% energy efficiency</a:t>
            </a:r>
          </a:p>
          <a:p>
            <a:pPr lvl="1"/>
            <a:r>
              <a:rPr lang="en-GB" dirty="0" smtClean="0">
                <a:solidFill>
                  <a:srgbClr val="FF0000"/>
                </a:solidFill>
              </a:rPr>
              <a:t>More than 4% water efficiency</a:t>
            </a:r>
          </a:p>
          <a:p>
            <a:pPr lvl="1"/>
            <a:r>
              <a:rPr lang="en-GB" dirty="0" smtClean="0">
                <a:solidFill>
                  <a:srgbClr val="FF0000"/>
                </a:solidFill>
              </a:rPr>
              <a:t>Less than 1% of waste minimisation and sustainable materials (focus since 2014)</a:t>
            </a:r>
          </a:p>
        </p:txBody>
      </p:sp>
      <p:sp>
        <p:nvSpPr>
          <p:cNvPr id="4" name="Slide Number Placeholder 3"/>
          <p:cNvSpPr>
            <a:spLocks noGrp="1"/>
          </p:cNvSpPr>
          <p:nvPr>
            <p:ph type="sldNum" sz="quarter" idx="10"/>
          </p:nvPr>
        </p:nvSpPr>
        <p:spPr/>
        <p:txBody>
          <a:bodyPr/>
          <a:lstStyle/>
          <a:p>
            <a:fld id="{BDA9244C-8907-412A-9368-C5A418F41431}" type="slidenum">
              <a:rPr lang="en-GB" smtClean="0">
                <a:solidFill>
                  <a:prstClr val="white"/>
                </a:solidFill>
              </a:rPr>
              <a:pPr/>
              <a:t>4</a:t>
            </a:fld>
            <a:endParaRPr lang="en-GB" dirty="0">
              <a:solidFill>
                <a:prstClr val="white"/>
              </a:solidFill>
            </a:endParaRPr>
          </a:p>
        </p:txBody>
      </p:sp>
    </p:spTree>
    <p:extLst>
      <p:ext uri="{BB962C8B-B14F-4D97-AF65-F5344CB8AC3E}">
        <p14:creationId xmlns:p14="http://schemas.microsoft.com/office/powerpoint/2010/main" val="133716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dirty="0" smtClean="0"/>
              <a:t>Highly fragmented sectors</a:t>
            </a:r>
          </a:p>
          <a:p>
            <a:pPr marL="171450" lvl="0" indent="-171450">
              <a:buFont typeface="Arial" panose="020B0604020202020204" pitchFamily="34" charset="0"/>
              <a:buChar char="•"/>
            </a:pPr>
            <a:r>
              <a:rPr lang="en-GB" sz="1200" dirty="0" smtClean="0"/>
              <a:t>Large number of small size projects </a:t>
            </a:r>
          </a:p>
          <a:p>
            <a:pPr marL="171450" lvl="0" indent="-171450">
              <a:buFont typeface="Arial" panose="020B0604020202020204" pitchFamily="34" charset="0"/>
              <a:buChar char="•"/>
            </a:pPr>
            <a:r>
              <a:rPr lang="en-GB" sz="1200" dirty="0" smtClean="0"/>
              <a:t>Wide range of stakeholders – property owners, tenants, municipalities, condominiums</a:t>
            </a:r>
          </a:p>
          <a:p>
            <a:endParaRPr lang="en-GB" dirty="0"/>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5</a:t>
            </a:fld>
            <a:endParaRPr lang="en-GB" dirty="0">
              <a:solidFill>
                <a:prstClr val="white"/>
              </a:solidFill>
            </a:endParaRPr>
          </a:p>
        </p:txBody>
      </p:sp>
    </p:spTree>
    <p:extLst>
      <p:ext uri="{BB962C8B-B14F-4D97-AF65-F5344CB8AC3E}">
        <p14:creationId xmlns:p14="http://schemas.microsoft.com/office/powerpoint/2010/main" val="295581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0"/>
            <a:ext cx="6797675" cy="496411"/>
          </a:xfrm>
        </p:spPr>
        <p:txBody>
          <a:bodyPr/>
          <a:lstStyle/>
          <a:p>
            <a:pPr>
              <a:defRPr/>
            </a:pPr>
            <a:endParaRPr lang="en-GB" dirty="0"/>
          </a:p>
        </p:txBody>
      </p:sp>
      <p:sp>
        <p:nvSpPr>
          <p:cNvPr id="5" name="Footer Placeholder 4" hidden="1"/>
          <p:cNvSpPr>
            <a:spLocks noGrp="1"/>
          </p:cNvSpPr>
          <p:nvPr>
            <p:ph type="ftr" sz="quarter" idx="11"/>
            <p:custDataLst>
              <p:tags r:id="rId2"/>
            </p:custDataLst>
          </p:nvPr>
        </p:nvSpPr>
        <p:spPr>
          <a:xfrm>
            <a:off x="0" y="9430091"/>
            <a:ext cx="6797675" cy="496411"/>
          </a:xfrm>
        </p:spPr>
        <p:txBody>
          <a:bodyPr/>
          <a:lstStyle/>
          <a:p>
            <a:pPr>
              <a:defRPr/>
            </a:pPr>
            <a:endParaRPr lang="en-GB"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6</a:t>
            </a:fld>
            <a:endParaRPr lang="en-GB" dirty="0"/>
          </a:p>
        </p:txBody>
      </p:sp>
    </p:spTree>
    <p:extLst>
      <p:ext uri="{BB962C8B-B14F-4D97-AF65-F5344CB8AC3E}">
        <p14:creationId xmlns:p14="http://schemas.microsoft.com/office/powerpoint/2010/main" val="4101731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Franklin Gothic Medium" panose="020B0603020102020204" pitchFamily="34" charset="0"/>
                <a:ea typeface="+mn-ea"/>
                <a:cs typeface="+mn-cs"/>
              </a:rPr>
              <a:t>GHG</a:t>
            </a:r>
            <a:r>
              <a:rPr lang="en-GB" sz="1200" b="0" kern="1200" baseline="0" dirty="0" smtClean="0">
                <a:solidFill>
                  <a:schemeClr val="tx1"/>
                </a:solidFill>
                <a:effectLst/>
                <a:latin typeface="Franklin Gothic Medium" panose="020B0603020102020204" pitchFamily="34" charset="0"/>
                <a:ea typeface="+mn-ea"/>
                <a:cs typeface="+mn-cs"/>
              </a:rPr>
              <a:t> –</a:t>
            </a:r>
            <a:r>
              <a:rPr lang="en-GB" sz="1200" b="0" kern="1200" dirty="0" smtClean="0">
                <a:solidFill>
                  <a:schemeClr val="tx1"/>
                </a:solidFill>
                <a:effectLst/>
                <a:latin typeface="Franklin Gothic Medium" panose="020B0603020102020204" pitchFamily="34" charset="0"/>
                <a:ea typeface="+mn-ea"/>
                <a:cs typeface="+mn-cs"/>
              </a:rPr>
              <a:t> A greenhouse gas</a:t>
            </a:r>
            <a:endParaRPr lang="en-GB" b="0" dirty="0">
              <a:latin typeface="Franklin Gothic Medium" panose="020B0603020102020204" pitchFamily="34" charset="0"/>
            </a:endParaRPr>
          </a:p>
        </p:txBody>
      </p:sp>
      <p:sp>
        <p:nvSpPr>
          <p:cNvPr id="4" name="Header Placeholder 3" hidden="1"/>
          <p:cNvSpPr>
            <a:spLocks noGrp="1"/>
          </p:cNvSpPr>
          <p:nvPr>
            <p:ph type="hdr" sz="quarter" idx="10"/>
            <p:custDataLst>
              <p:tags r:id="rId1"/>
            </p:custDataLst>
          </p:nvPr>
        </p:nvSpPr>
        <p:spPr>
          <a:xfrm>
            <a:off x="1"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1"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7</a:t>
            </a:fld>
            <a:endParaRPr lang="en-GB" dirty="0"/>
          </a:p>
        </p:txBody>
      </p:sp>
    </p:spTree>
    <p:extLst>
      <p:ext uri="{BB962C8B-B14F-4D97-AF65-F5344CB8AC3E}">
        <p14:creationId xmlns:p14="http://schemas.microsoft.com/office/powerpoint/2010/main" val="3393559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7A35457-F8F5-4989-A1C4-4CFC1DD02BC0}" type="slidenum">
              <a:rPr lang="en-GB" smtClean="0"/>
              <a:t>8</a:t>
            </a:fld>
            <a:endParaRPr lang="en-GB" dirty="0"/>
          </a:p>
        </p:txBody>
      </p:sp>
    </p:spTree>
    <p:extLst>
      <p:ext uri="{BB962C8B-B14F-4D97-AF65-F5344CB8AC3E}">
        <p14:creationId xmlns:p14="http://schemas.microsoft.com/office/powerpoint/2010/main" val="48406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1533A-02D4-48B2-B30C-2CCFD0F66116}" type="slidenum">
              <a:rPr lang="en-GB" smtClean="0"/>
              <a:t>9</a:t>
            </a:fld>
            <a:endParaRPr lang="en-GB"/>
          </a:p>
        </p:txBody>
      </p:sp>
    </p:spTree>
    <p:extLst>
      <p:ext uri="{BB962C8B-B14F-4D97-AF65-F5344CB8AC3E}">
        <p14:creationId xmlns:p14="http://schemas.microsoft.com/office/powerpoint/2010/main" val="2770837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9.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0.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1.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93.xml"/><Relationship Id="rId4"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4.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5.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6.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7.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9.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0.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1.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2.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3.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4.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5.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6.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7.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8.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9.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0.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1.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2.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3.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4.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5.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6.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7.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9.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0.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1.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2.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3.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4.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5.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6.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7.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9.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30.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31.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32.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33.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6.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8.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9.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0.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1.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2.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3.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4.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5.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7.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8.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9.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0.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1.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2.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3.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4.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5.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57.xml"/><Relationship Id="rId4" Type="http://schemas.openxmlformats.org/officeDocument/2006/relationships/image" Target="../media/image3.png"/></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8.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9.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0.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1.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2.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3.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4.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5.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6.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7.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8.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9.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0.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1.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2.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3.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4.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5.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7.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8.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9.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0.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1.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2.xml"/></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3.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4.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5.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6.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7.xml"/></Relationships>
</file>

<file path=ppt/slideLayouts/_rels/slideLayout2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8.xml"/></Relationships>
</file>

<file path=ppt/slideLayouts/_rels/slideLayout2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9.xml"/></Relationships>
</file>

<file path=ppt/slideLayouts/_rels/slideLayout2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0.xml"/></Relationships>
</file>

<file path=ppt/slideLayouts/_rels/slideLayout2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1.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4.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5.xml"/></Relationships>
</file>

<file path=ppt/slideLayouts/_rels/slideLayout22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6.xml"/></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7.xml"/></Relationships>
</file>

<file path=ppt/slideLayouts/_rels/slideLayout2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8.xml"/></Relationships>
</file>

<file path=ppt/slideLayouts/_rels/slideLayout22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9.xml"/></Relationships>
</file>

<file path=ppt/slideLayouts/_rels/slideLayout2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0.xml"/></Relationships>
</file>

<file path=ppt/slideLayouts/_rels/slideLayout2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1.xml"/></Relationships>
</file>

<file path=ppt/slideLayouts/_rels/slideLayout2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2.xml"/></Relationships>
</file>

<file path=ppt/slideLayouts/_rels/slideLayout22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4.xml"/></Relationships>
</file>

<file path=ppt/slideLayouts/_rels/slideLayout23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5.xml"/></Relationships>
</file>

<file path=ppt/slideLayouts/_rels/slideLayout2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6.xml"/></Relationships>
</file>

<file path=ppt/slideLayouts/_rels/slideLayout2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7.xml"/></Relationships>
</file>

<file path=ppt/slideLayouts/_rels/slideLayout2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8.xml"/></Relationships>
</file>

<file path=ppt/slideLayouts/_rels/slideLayout2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9.xml"/></Relationships>
</file>

<file path=ppt/slideLayouts/_rels/slideLayout2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0.xml"/></Relationships>
</file>

<file path=ppt/slideLayouts/_rels/slideLayout2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1.xml"/></Relationships>
</file>

<file path=ppt/slideLayouts/_rels/slideLayout2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2.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21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3.png"/></Relationships>
</file>

<file path=ppt/slideLayouts/_rels/slideLayout2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4.xml"/></Relationships>
</file>

<file path=ppt/slideLayouts/_rels/slideLayout2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5.xml"/></Relationships>
</file>

<file path=ppt/slideLayouts/_rels/slideLayout2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6.xml"/></Relationships>
</file>

<file path=ppt/slideLayouts/_rels/slideLayout2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7.xml"/></Relationships>
</file>

<file path=ppt/slideLayouts/_rels/slideLayout2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8.xml"/></Relationships>
</file>

<file path=ppt/slideLayouts/_rels/slideLayout2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9.xml"/></Relationships>
</file>

<file path=ppt/slideLayouts/_rels/slideLayout2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0.xml"/></Relationships>
</file>

<file path=ppt/slideLayouts/_rels/slideLayout2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1.xml"/></Relationships>
</file>

<file path=ppt/slideLayouts/_rels/slideLayout2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2.xml"/></Relationships>
</file>

<file path=ppt/slideLayouts/_rels/slideLayout2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4.xml"/></Relationships>
</file>

<file path=ppt/slideLayouts/_rels/slideLayout2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5.xml"/></Relationships>
</file>

<file path=ppt/slideLayouts/_rels/slideLayout25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6.xml"/></Relationships>
</file>

<file path=ppt/slideLayouts/_rels/slideLayout2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7.xml"/></Relationships>
</file>

<file path=ppt/slideLayouts/_rels/slideLayout2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8.xml"/></Relationships>
</file>

<file path=ppt/slideLayouts/_rels/slideLayout2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9.xml"/></Relationships>
</file>

<file path=ppt/slideLayouts/_rels/slideLayout2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0.xml"/></Relationships>
</file>

<file path=ppt/slideLayouts/_rels/slideLayout25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1.xml"/></Relationships>
</file>

<file path=ppt/slideLayouts/_rels/slideLayout2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2.xml"/></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4.xml"/></Relationships>
</file>

<file path=ppt/slideLayouts/_rels/slideLayout2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5.xml"/></Relationships>
</file>

<file path=ppt/slideLayouts/_rels/slideLayout2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6.xml"/></Relationships>
</file>

<file path=ppt/slideLayouts/_rels/slideLayout26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7.xml"/></Relationships>
</file>

<file path=ppt/slideLayouts/_rels/slideLayout2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8.xml"/></Relationships>
</file>

<file path=ppt/slideLayouts/_rels/slideLayout2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9.xml"/></Relationships>
</file>

<file path=ppt/slideLayouts/_rels/slideLayout26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0.xml"/></Relationships>
</file>

<file path=ppt/slideLayouts/_rels/slideLayout2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1.xml"/></Relationships>
</file>

<file path=ppt/slideLayouts/_rels/slideLayout26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2.xml"/></Relationships>
</file>

<file path=ppt/slideLayouts/_rels/slideLayout26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4.xml"/></Relationships>
</file>

<file path=ppt/slideLayouts/_rels/slideLayout27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5.xml"/></Relationships>
</file>

<file path=ppt/slideLayouts/_rels/slideLayout2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6.xml"/></Relationships>
</file>

<file path=ppt/slideLayouts/_rels/slideLayout2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7.xml"/></Relationships>
</file>

<file path=ppt/slideLayouts/_rels/slideLayout2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1.xml"/></Relationships>
</file>

<file path=ppt/slideLayouts/_rels/slideLayout28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2.xml"/></Relationships>
</file>

<file path=ppt/slideLayouts/_rels/slideLayout28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3.xml"/></Relationships>
</file>

<file path=ppt/slideLayouts/_rels/slideLayout28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4.xml"/></Relationships>
</file>

<file path=ppt/slideLayouts/_rels/slideLayout28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5.xml"/></Relationships>
</file>

<file path=ppt/slideLayouts/_rels/slideLayout28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6.xml"/></Relationships>
</file>

<file path=ppt/slideLayouts/_rels/slideLayout28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7.xml"/></Relationships>
</file>

<file path=ppt/slideLayouts/_rels/slideLayout28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8.xml"/></Relationships>
</file>

<file path=ppt/slideLayouts/_rels/slideLayout28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9.xml"/></Relationships>
</file>

<file path=ppt/slideLayouts/_rels/slideLayout28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1.xml"/></Relationships>
</file>

<file path=ppt/slideLayouts/_rels/slideLayout29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2.xml"/></Relationships>
</file>

<file path=ppt/slideLayouts/_rels/slideLayout29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3.xml"/></Relationships>
</file>

<file path=ppt/slideLayouts/_rels/slideLayout29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4.xml"/></Relationships>
</file>

<file path=ppt/slideLayouts/_rels/slideLayout29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5.xml"/></Relationships>
</file>

<file path=ppt/slideLayouts/_rels/slideLayout29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6.xml"/></Relationships>
</file>

<file path=ppt/slideLayouts/_rels/slideLayout29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7.xml"/></Relationships>
</file>

<file path=ppt/slideLayouts/_rels/slideLayout29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8.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269.xml"/><Relationship Id="rId4" Type="http://schemas.openxmlformats.org/officeDocument/2006/relationships/image" Target="../media/image3.png"/></Relationships>
</file>

<file path=ppt/slideLayouts/_rels/slideLayout29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1.xml"/></Relationships>
</file>

<file path=ppt/slideLayouts/_rels/slideLayout30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2.xml"/></Relationships>
</file>

<file path=ppt/slideLayouts/_rels/slideLayout30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3.xml"/></Relationships>
</file>

<file path=ppt/slideLayouts/_rels/slideLayout3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4.xml"/></Relationships>
</file>

<file path=ppt/slideLayouts/_rels/slideLayout3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5.xml"/></Relationships>
</file>

<file path=ppt/slideLayouts/_rels/slideLayout30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6.xml"/></Relationships>
</file>

<file path=ppt/slideLayouts/_rels/slideLayout3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7.xml"/></Relationships>
</file>

<file path=ppt/slideLayouts/_rels/slideLayout3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8.xml"/></Relationships>
</file>

<file path=ppt/slideLayouts/_rels/slideLayout30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9.xml"/></Relationships>
</file>

<file path=ppt/slideLayouts/_rels/slideLayout3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0.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1.xml"/></Relationships>
</file>

<file path=ppt/slideLayouts/_rels/slideLayout3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2.xml"/></Relationships>
</file>

<file path=ppt/slideLayouts/_rels/slideLayout3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3.xml"/></Relationships>
</file>

<file path=ppt/slideLayouts/_rels/slideLayout3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4.xml"/></Relationships>
</file>

<file path=ppt/slideLayouts/_rels/slideLayout3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5.xml"/></Relationships>
</file>

<file path=ppt/slideLayouts/_rels/slideLayout3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6.xml"/></Relationships>
</file>

<file path=ppt/slideLayouts/_rels/slideLayout3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7.xml"/></Relationships>
</file>

<file path=ppt/slideLayouts/_rels/slideLayout3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8.xml"/></Relationships>
</file>

<file path=ppt/slideLayouts/_rels/slideLayout3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9.xml"/></Relationships>
</file>

<file path=ppt/slideLayouts/_rels/slideLayout3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0.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1.xml"/></Relationships>
</file>

<file path=ppt/slideLayouts/_rels/slideLayout3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2.xml"/></Relationships>
</file>

<file path=ppt/slideLayouts/_rels/slideLayout3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3.xml"/></Relationships>
</file>

<file path=ppt/slideLayouts/_rels/slideLayout3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4.xml"/></Relationships>
</file>

<file path=ppt/slideLayouts/_rels/slideLayout32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5.xml"/></Relationships>
</file>

<file path=ppt/slideLayouts/_rels/slideLayout32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6.xml"/></Relationships>
</file>

<file path=ppt/slideLayouts/_rels/slideLayout32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7.xml"/></Relationships>
</file>

<file path=ppt/slideLayouts/_rels/slideLayout32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8.xml"/></Relationships>
</file>

<file path=ppt/slideLayouts/_rels/slideLayout32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9.xml"/></Relationships>
</file>

<file path=ppt/slideLayouts/_rels/slideLayout32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0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01.xml"/></Relationships>
</file>

<file path=ppt/slideLayouts/_rels/slideLayout33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02.xml"/></Relationships>
</file>

<file path=ppt/slideLayouts/_rels/slideLayout33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03.xml"/></Relationships>
</file>

<file path=ppt/slideLayouts/_rels/slideLayout33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0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06.xml"/></Relationships>
</file>

<file path=ppt/slideLayouts/_rels/slideLayout3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0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08.xml"/></Relationships>
</file>

<file path=ppt/slideLayouts/_rels/slideLayout3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09.xml"/></Relationships>
</file>

<file path=ppt/slideLayouts/_rels/slideLayout3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0.xml"/></Relationships>
</file>

<file path=ppt/slideLayouts/_rels/slideLayout3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1.xml"/></Relationships>
</file>

<file path=ppt/slideLayouts/_rels/slideLayout3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2.xml"/></Relationships>
</file>

<file path=ppt/slideLayouts/_rels/slideLayout3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3.xml"/></Relationships>
</file>

<file path=ppt/slideLayouts/_rels/slideLayout3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4.xml"/></Relationships>
</file>

<file path=ppt/slideLayouts/_rels/slideLayout3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5.xml"/></Relationships>
</file>

<file path=ppt/slideLayouts/_rels/slideLayout3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6.xml"/></Relationships>
</file>

<file path=ppt/slideLayouts/_rels/slideLayout34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8.xml"/></Relationships>
</file>

<file path=ppt/slideLayouts/_rels/slideLayout3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9.xml"/></Relationships>
</file>

<file path=ppt/slideLayouts/_rels/slideLayout35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20.xml"/></Relationships>
</file>

<file path=ppt/slideLayouts/_rels/slideLayout3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21.xml"/></Relationships>
</file>

<file path=ppt/slideLayouts/_rels/slideLayout3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22.xml"/></Relationships>
</file>

<file path=ppt/slideLayouts/_rels/slideLayout35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23.xml"/></Relationships>
</file>

<file path=ppt/slideLayouts/_rels/slideLayout3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24.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325.xml"/><Relationship Id="rId4" Type="http://schemas.openxmlformats.org/officeDocument/2006/relationships/image" Target="../media/image3.png"/></Relationships>
</file>

<file path=ppt/slideLayouts/_rels/slideLayout3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26.xml"/></Relationships>
</file>

<file path=ppt/slideLayouts/_rels/slideLayout3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2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28.xml"/></Relationships>
</file>

<file path=ppt/slideLayouts/_rels/slideLayout3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29.xml"/></Relationships>
</file>

<file path=ppt/slideLayouts/_rels/slideLayout3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0.xml"/></Relationships>
</file>

<file path=ppt/slideLayouts/_rels/slideLayout3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1.xml"/></Relationships>
</file>

<file path=ppt/slideLayouts/_rels/slideLayout3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2.xml"/></Relationships>
</file>

<file path=ppt/slideLayouts/_rels/slideLayout3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3.xml"/></Relationships>
</file>

<file path=ppt/slideLayouts/_rels/slideLayout3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4.xml"/></Relationships>
</file>

<file path=ppt/slideLayouts/_rels/slideLayout3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5.xml"/></Relationships>
</file>

<file path=ppt/slideLayouts/_rels/slideLayout3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6.xml"/></Relationships>
</file>

<file path=ppt/slideLayouts/_rels/slideLayout3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8.xml"/></Relationships>
</file>

<file path=ppt/slideLayouts/_rels/slideLayout37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9.xml"/></Relationships>
</file>

<file path=ppt/slideLayouts/_rels/slideLayout37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40.xml"/></Relationships>
</file>

<file path=ppt/slideLayouts/_rels/slideLayout37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41.xml"/></Relationships>
</file>

<file path=ppt/slideLayouts/_rels/slideLayout37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42.xml"/></Relationships>
</file>

<file path=ppt/slideLayouts/_rels/slideLayout37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43.xml"/></Relationships>
</file>

<file path=ppt/slideLayouts/_rels/slideLayout37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44.xml"/></Relationships>
</file>

<file path=ppt/slideLayouts/_rels/slideLayout37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45.xml"/></Relationships>
</file>

<file path=ppt/slideLayouts/_rels/slideLayout37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46.xml"/></Relationships>
</file>

<file path=ppt/slideLayouts/_rels/slideLayout37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4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48.xml"/></Relationships>
</file>

<file path=ppt/slideLayouts/_rels/slideLayout38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49.xml"/></Relationships>
</file>

<file path=ppt/slideLayouts/_rels/slideLayout38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0.xml"/></Relationships>
</file>

<file path=ppt/slideLayouts/_rels/slideLayout38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1.xml"/></Relationships>
</file>

<file path=ppt/slideLayouts/_rels/slideLayout38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2.xml"/></Relationships>
</file>

<file path=ppt/slideLayouts/_rels/slideLayout38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3.xml"/></Relationships>
</file>

<file path=ppt/slideLayouts/_rels/slideLayout38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4.xml"/></Relationships>
</file>

<file path=ppt/slideLayouts/_rels/slideLayout38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5.xml"/></Relationships>
</file>

<file path=ppt/slideLayouts/_rels/slideLayout38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6.xml"/></Relationships>
</file>

<file path=ppt/slideLayouts/_rels/slideLayout38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7.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8.xml"/></Relationships>
</file>

<file path=ppt/slideLayouts/_rels/slideLayout39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9.xml"/></Relationships>
</file>

<file path=ppt/slideLayouts/_rels/slideLayout39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60.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5.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8.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0.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1.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2.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3.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4.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5.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6.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7.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9.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0.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1.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2.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3.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4.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5.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6.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7.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Simple layouts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65181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5" name="Round Same Side Corner Rectangle 4"/>
          <p:cNvSpPr/>
          <p:nvPr userDrawn="1"/>
        </p:nvSpPr>
        <p:spPr>
          <a:xfrm>
            <a:off x="358773" y="2160587"/>
            <a:ext cx="4308477"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60045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038724" y="2160586"/>
            <a:ext cx="3600844" cy="395941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18193208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520950"/>
            <a:ext cx="7560432" cy="3599049"/>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73194464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Smart graphic">
    <p:spTree>
      <p:nvGrpSpPr>
        <p:cNvPr id="1" name=""/>
        <p:cNvGrpSpPr/>
        <p:nvPr/>
      </p:nvGrpSpPr>
      <p:grpSpPr>
        <a:xfrm>
          <a:off x="0" y="0"/>
          <a:ext cx="0" cy="0"/>
          <a:chOff x="0" y="0"/>
          <a:chExt cx="0" cy="0"/>
        </a:xfrm>
      </p:grpSpPr>
      <p:sp>
        <p:nvSpPr>
          <p:cNvPr id="4" name="Round Same Side Corner Rectangle 3"/>
          <p:cNvSpPr/>
          <p:nvPr userDrawn="1"/>
        </p:nvSpPr>
        <p:spPr>
          <a:xfrm>
            <a:off x="3957634" y="2160587"/>
            <a:ext cx="4681933"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4319584" y="2520950"/>
            <a:ext cx="3959983" cy="3599049"/>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Text Placeholder 6"/>
          <p:cNvSpPr>
            <a:spLocks noGrp="1"/>
          </p:cNvSpPr>
          <p:nvPr>
            <p:ph type="body" sz="quarter" idx="14"/>
          </p:nvPr>
        </p:nvSpPr>
        <p:spPr>
          <a:xfrm>
            <a:off x="720724" y="2520949"/>
            <a:ext cx="2878135" cy="359904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84831951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5" y="3240088"/>
            <a:ext cx="7561589" cy="2879911"/>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Text Placeholder 6"/>
          <p:cNvSpPr>
            <a:spLocks noGrp="1"/>
          </p:cNvSpPr>
          <p:nvPr>
            <p:ph type="body" sz="quarter" idx="16"/>
          </p:nvPr>
        </p:nvSpPr>
        <p:spPr>
          <a:xfrm>
            <a:off x="720725" y="2520950"/>
            <a:ext cx="7559999"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50947746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Layouts for</a:t>
            </a:r>
            <a:br>
              <a:rPr lang="en-US" sz="7000" dirty="0" smtClean="0">
                <a:solidFill>
                  <a:srgbClr val="FFFFFF"/>
                </a:solidFill>
                <a:latin typeface="Franklin Gothic Book"/>
              </a:rPr>
            </a:br>
            <a:r>
              <a:rPr lang="en-US" sz="7000" dirty="0" smtClean="0">
                <a:solidFill>
                  <a:srgbClr val="FFFFFF"/>
                </a:solidFill>
                <a:latin typeface="Franklin Gothic Book"/>
              </a:rPr>
              <a:t>complex text</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243134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2160586"/>
            <a:ext cx="4319983" cy="431941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519690"/>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348593"/>
            <a:ext cx="692748" cy="531132"/>
          </a:xfrm>
          <a:prstGeom prst="rect">
            <a:avLst/>
          </a:prstGeom>
        </p:spPr>
      </p:pic>
      <p:sp>
        <p:nvSpPr>
          <p:cNvPr id="13" name="Text Placeholder 6"/>
          <p:cNvSpPr>
            <a:spLocks noGrp="1"/>
          </p:cNvSpPr>
          <p:nvPr>
            <p:ph type="body" sz="quarter" idx="15"/>
          </p:nvPr>
        </p:nvSpPr>
        <p:spPr>
          <a:xfrm>
            <a:off x="5038723" y="2520950"/>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2160587"/>
            <a:ext cx="324008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85014795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160588"/>
            <a:ext cx="3240085"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678361" y="2160588"/>
            <a:ext cx="3602036"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05879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5521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Layouts for</a:t>
            </a:r>
            <a:br>
              <a:rPr lang="en-US" sz="7000" dirty="0" smtClean="0">
                <a:solidFill>
                  <a:srgbClr val="FFFFFF"/>
                </a:solidFill>
                <a:latin typeface="Franklin Gothic Book"/>
              </a:rPr>
            </a:br>
            <a:r>
              <a:rPr lang="en-US" sz="7000" dirty="0" smtClean="0">
                <a:solidFill>
                  <a:srgbClr val="FFFFFF"/>
                </a:solidFill>
                <a:latin typeface="Franklin Gothic Book"/>
              </a:rPr>
              <a:t>images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813456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932054" cy="4310063"/>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 March,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1496941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590925"/>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 March,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0"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148828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879725"/>
            <a:ext cx="2880482"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5399088" y="2340519"/>
            <a:ext cx="2880480"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72923417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3600847" cy="4310064"/>
          </a:xfrm>
          <a:prstGeom prst="round2SameRect">
            <a:avLst>
              <a:gd name="adj1" fmla="val 1866"/>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7574593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5037136"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118223" y="2160587"/>
            <a:ext cx="2521347" cy="3779411"/>
          </a:xfrm>
          <a:prstGeom prst="roundRect">
            <a:avLst>
              <a:gd name="adj" fmla="val 10702"/>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37539760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879725"/>
            <a:ext cx="395763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3600847" cy="4310064"/>
          </a:xfrm>
          <a:prstGeom prst="round2SameRect">
            <a:avLst>
              <a:gd name="adj1" fmla="val 1866"/>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719135" y="2154735"/>
            <a:ext cx="3957635" cy="36621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404286246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734301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63921503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65317339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73520473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1 March,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72791711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1 March, 2016</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77604288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1 March,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189865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 + chart">
    <p:spTree>
      <p:nvGrpSpPr>
        <p:cNvPr id="1" name=""/>
        <p:cNvGrpSpPr/>
        <p:nvPr/>
      </p:nvGrpSpPr>
      <p:grpSpPr>
        <a:xfrm>
          <a:off x="0" y="0"/>
          <a:ext cx="0" cy="0"/>
          <a:chOff x="0" y="0"/>
          <a:chExt cx="0" cy="0"/>
        </a:xfrm>
      </p:grpSpPr>
      <p:sp>
        <p:nvSpPr>
          <p:cNvPr id="5" name="Round Same Side Corner Rectangle 4"/>
          <p:cNvSpPr/>
          <p:nvPr userDrawn="1"/>
        </p:nvSpPr>
        <p:spPr>
          <a:xfrm>
            <a:off x="3957635" y="2160587"/>
            <a:ext cx="46720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4319586" y="2879725"/>
            <a:ext cx="3959983"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2881311"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6" y="2340519"/>
            <a:ext cx="2878136"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4319585" y="2340519"/>
            <a:ext cx="3959983"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81852656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1 March,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0198645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1 March,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0087688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 March,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133866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 March,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22631348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19618799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02210781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798648571"/>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71507867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343056961"/>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863447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5" name="Round Same Side Corner Rectangle 4"/>
          <p:cNvSpPr/>
          <p:nvPr userDrawn="1"/>
        </p:nvSpPr>
        <p:spPr>
          <a:xfrm>
            <a:off x="358773" y="2160587"/>
            <a:ext cx="4308477"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60045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038724" y="2879724"/>
            <a:ext cx="3600844" cy="32402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Text Placeholder 6"/>
          <p:cNvSpPr>
            <a:spLocks noGrp="1"/>
          </p:cNvSpPr>
          <p:nvPr>
            <p:ph type="body" sz="quarter" idx="16"/>
          </p:nvPr>
        </p:nvSpPr>
        <p:spPr>
          <a:xfrm>
            <a:off x="5038725" y="2160588"/>
            <a:ext cx="3600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839904457"/>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413369728"/>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53484377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1 March, 2016</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23921635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Layouts for </a:t>
            </a:r>
            <a:br>
              <a:rPr lang="en-US" sz="7000" dirty="0" smtClean="0">
                <a:solidFill>
                  <a:srgbClr val="FFFFFF"/>
                </a:solidFill>
                <a:latin typeface="Franklin Gothic Book"/>
              </a:rPr>
            </a:br>
            <a:r>
              <a:rPr lang="en-US" sz="7000" dirty="0" smtClean="0">
                <a:solidFill>
                  <a:srgbClr val="FFFFFF"/>
                </a:solidFill>
                <a:latin typeface="Franklin Gothic Book"/>
              </a:rPr>
              <a:t>case studies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743651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638532134"/>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376895217"/>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75757683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80563250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a:t>
            </a:r>
            <a:r>
              <a:rPr lang="en-GB" sz="1300" dirty="0" smtClean="0">
                <a:solidFill>
                  <a:srgbClr val="FFFFFF"/>
                </a:solidFill>
                <a:latin typeface="Franklin Gothic Book"/>
                <a:cs typeface="Franklin Gothic Book"/>
              </a:rPr>
              <a:t>Summary</a:t>
            </a:r>
            <a:endParaRPr lang="en-GB" sz="1300" dirty="0">
              <a:solidFill>
                <a:srgbClr val="FFFFFF"/>
              </a:solidFill>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32594124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a:t>
            </a:r>
            <a:r>
              <a:rPr lang="en-GB" sz="1300" dirty="0" smtClean="0">
                <a:solidFill>
                  <a:srgbClr val="FFFFFF"/>
                </a:solidFill>
                <a:latin typeface="Franklin Gothic Book"/>
                <a:cs typeface="Franklin Gothic Book"/>
              </a:rPr>
              <a:t>Summary</a:t>
            </a:r>
            <a:endParaRPr lang="en-GB" sz="1300" dirty="0">
              <a:solidFill>
                <a:srgbClr val="FFFFFF"/>
              </a:solidFill>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Tree>
    <p:extLst>
      <p:ext uri="{BB962C8B-B14F-4D97-AF65-F5344CB8AC3E}">
        <p14:creationId xmlns:p14="http://schemas.microsoft.com/office/powerpoint/2010/main" val="251171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hart + text">
    <p:spTree>
      <p:nvGrpSpPr>
        <p:cNvPr id="1" name=""/>
        <p:cNvGrpSpPr/>
        <p:nvPr/>
      </p:nvGrpSpPr>
      <p:grpSpPr>
        <a:xfrm>
          <a:off x="0" y="0"/>
          <a:ext cx="0" cy="0"/>
          <a:chOff x="0" y="0"/>
          <a:chExt cx="0" cy="0"/>
        </a:xfrm>
      </p:grpSpPr>
      <p:sp>
        <p:nvSpPr>
          <p:cNvPr id="5" name="Round Same Side Corner Rectangle 4"/>
          <p:cNvSpPr/>
          <p:nvPr userDrawn="1"/>
        </p:nvSpPr>
        <p:spPr>
          <a:xfrm>
            <a:off x="358774" y="2160587"/>
            <a:ext cx="3960812"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23850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667250" y="2159700"/>
            <a:ext cx="3960000"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06"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6"/>
          </p:nvPr>
        </p:nvSpPr>
        <p:spPr>
          <a:xfrm>
            <a:off x="4972371" y="2520062"/>
            <a:ext cx="3240000" cy="3599051"/>
          </a:xfrm>
          <a:prstGeom prst="rect">
            <a:avLst/>
          </a:prstGeom>
        </p:spPr>
        <p:txBody>
          <a:bodyPr/>
          <a:lstStyle/>
          <a:p>
            <a:pPr lvl="0"/>
            <a:r>
              <a:rPr lang="en-US" noProof="0" dirty="0" smtClean="0"/>
              <a:t>Click icon to add chart</a:t>
            </a:r>
            <a:endParaRPr lang="en-GB" noProof="0" dirty="0"/>
          </a:p>
        </p:txBody>
      </p:sp>
    </p:spTree>
    <p:extLst>
      <p:ext uri="{BB962C8B-B14F-4D97-AF65-F5344CB8AC3E}">
        <p14:creationId xmlns:p14="http://schemas.microsoft.com/office/powerpoint/2010/main" val="72794318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Older brand</a:t>
            </a:r>
            <a:br>
              <a:rPr lang="en-US" sz="7000" dirty="0" smtClean="0">
                <a:solidFill>
                  <a:srgbClr val="FFFFFF"/>
                </a:solidFill>
                <a:latin typeface="Franklin Gothic Book"/>
              </a:rPr>
            </a:br>
            <a:r>
              <a:rPr lang="en-US" sz="7000" dirty="0" smtClean="0">
                <a:solidFill>
                  <a:srgbClr val="FFFFFF"/>
                </a:solidFill>
                <a:latin typeface="Franklin Gothic Book"/>
              </a:rPr>
              <a:t>layouts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192042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1 March, 2016</a:t>
            </a:fld>
            <a:endParaRPr lang="en-GB" dirty="0"/>
          </a:p>
        </p:txBody>
      </p:sp>
      <p:sp>
        <p:nvSpPr>
          <p:cNvPr id="4" name="Footer Placeholder 3"/>
          <p:cNvSpPr>
            <a:spLocks noGrp="1"/>
          </p:cNvSpPr>
          <p:nvPr>
            <p:ph type="ftr" sz="quarter" idx="11"/>
            <p:custDataLst>
              <p:tags r:id="rId1"/>
            </p:custDataLst>
          </p:nvPr>
        </p:nvSpPr>
        <p:spPr>
          <a:xfrm>
            <a:off x="0" y="6614866"/>
            <a:ext cx="9144000" cy="243134"/>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88539436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1 March, 2016</a:t>
            </a:fld>
            <a:endParaRPr lang="en-GB" dirty="0"/>
          </a:p>
        </p:txBody>
      </p:sp>
      <p:sp>
        <p:nvSpPr>
          <p:cNvPr id="4" name="Footer Placeholder 3"/>
          <p:cNvSpPr>
            <a:spLocks noGrp="1"/>
          </p:cNvSpPr>
          <p:nvPr>
            <p:ph type="ftr" sz="quarter" idx="11"/>
            <p:custDataLst>
              <p:tags r:id="rId1"/>
            </p:custDataLst>
          </p:nvPr>
        </p:nvSpPr>
        <p:spPr>
          <a:xfrm>
            <a:off x="0" y="6614866"/>
            <a:ext cx="9144000" cy="243134"/>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5" name="Content Placeholder 2"/>
          <p:cNvSpPr>
            <a:spLocks noGrp="1"/>
          </p:cNvSpPr>
          <p:nvPr>
            <p:ph sz="half" idx="1"/>
          </p:nvPr>
        </p:nvSpPr>
        <p:spPr>
          <a:xfrm>
            <a:off x="719134" y="2160588"/>
            <a:ext cx="3600451"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25810854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1 March, 2016</a:t>
            </a:fld>
            <a:endParaRPr lang="en-GB" dirty="0"/>
          </a:p>
        </p:txBody>
      </p:sp>
      <p:sp>
        <p:nvSpPr>
          <p:cNvPr id="4" name="Footer Placeholder 3"/>
          <p:cNvSpPr>
            <a:spLocks noGrp="1"/>
          </p:cNvSpPr>
          <p:nvPr>
            <p:ph type="ftr" sz="quarter" idx="11"/>
            <p:custDataLst>
              <p:tags r:id="rId1"/>
            </p:custDataLst>
          </p:nvPr>
        </p:nvSpPr>
        <p:spPr>
          <a:xfrm>
            <a:off x="0" y="6614866"/>
            <a:ext cx="9144000" cy="243134"/>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7" name="Rounded Rectangle 56"/>
          <p:cNvSpPr/>
          <p:nvPr userDrawn="1"/>
        </p:nvSpPr>
        <p:spPr>
          <a:xfrm>
            <a:off x="5027613" y="2160587"/>
            <a:ext cx="3602037" cy="4300538"/>
          </a:xfrm>
          <a:prstGeom prst="roundRect">
            <a:avLst>
              <a:gd name="adj" fmla="val 6849"/>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5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59"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5260926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1 March, 2016</a:t>
            </a:fld>
            <a:endParaRPr lang="en-GB" dirty="0"/>
          </a:p>
        </p:txBody>
      </p:sp>
      <p:sp>
        <p:nvSpPr>
          <p:cNvPr id="4" name="Footer Placeholder 3"/>
          <p:cNvSpPr>
            <a:spLocks noGrp="1"/>
          </p:cNvSpPr>
          <p:nvPr>
            <p:ph type="ftr" sz="quarter" idx="11"/>
            <p:custDataLst>
              <p:tags r:id="rId1"/>
            </p:custDataLst>
          </p:nvPr>
        </p:nvSpPr>
        <p:spPr>
          <a:xfrm>
            <a:off x="0" y="6614866"/>
            <a:ext cx="9144000" cy="243134"/>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240275"/>
          </a:xfrm>
          <a:prstGeom prst="roundRect">
            <a:avLst>
              <a:gd name="adj" fmla="val 510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53546472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Title and section</a:t>
            </a:r>
            <a:br>
              <a:rPr lang="en-US" sz="7000" dirty="0" smtClean="0">
                <a:solidFill>
                  <a:srgbClr val="FFFFFF"/>
                </a:solidFill>
                <a:latin typeface="Franklin Gothic Book"/>
              </a:rPr>
            </a:br>
            <a:r>
              <a:rPr lang="en-US" sz="7000" dirty="0" smtClean="0">
                <a:solidFill>
                  <a:srgbClr val="FFFFFF"/>
                </a:solidFill>
                <a:latin typeface="Franklin Gothic Book"/>
              </a:rPr>
              <a:t>slides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97630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grpSp>
        <p:nvGrpSpPr>
          <p:cNvPr id="67" name="Group 66"/>
          <p:cNvGrpSpPr/>
          <p:nvPr userDrawn="1"/>
        </p:nvGrpSpPr>
        <p:grpSpPr>
          <a:xfrm>
            <a:off x="1590" y="4679950"/>
            <a:ext cx="9144000" cy="2178051"/>
            <a:chOff x="1590" y="4679950"/>
            <a:chExt cx="9144000" cy="2178051"/>
          </a:xfrm>
        </p:grpSpPr>
        <p:sp>
          <p:nvSpPr>
            <p:cNvPr id="68" name="Rectangle 67"/>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69" name="Picture 6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70"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409324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61" name="Picture 60"/>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5324" y="-75814"/>
            <a:ext cx="14223836" cy="6555814"/>
          </a:xfrm>
          <a:prstGeom prst="rect">
            <a:avLst/>
          </a:prstGeom>
        </p:spPr>
      </p:pic>
      <p:pic>
        <p:nvPicPr>
          <p:cNvPr id="2" name="Picture 1"/>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37" y="824515"/>
            <a:ext cx="13223593" cy="6094798"/>
          </a:xfrm>
          <a:prstGeom prst="rect">
            <a:avLst/>
          </a:prstGeom>
        </p:spPr>
      </p:pic>
      <p:pic>
        <p:nvPicPr>
          <p:cNvPr id="59" name="Picture 58"/>
          <p:cNvPicPr>
            <a:picLocks noChangeAspect="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85856" y="0"/>
            <a:ext cx="14127983" cy="6511636"/>
          </a:xfrm>
          <a:prstGeom prst="rect">
            <a:avLst/>
          </a:prstGeom>
        </p:spPr>
      </p:pic>
      <p:pic>
        <p:nvPicPr>
          <p:cNvPr id="60" name="Picture 59"/>
          <p:cNvPicPr>
            <a:picLocks noChangeAspect="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2333" y="-1284994"/>
            <a:ext cx="14223836" cy="6555815"/>
          </a:xfrm>
          <a:prstGeom prst="rect">
            <a:avLst/>
          </a:prstGeom>
        </p:spPr>
      </p:pic>
      <p:grpSp>
        <p:nvGrpSpPr>
          <p:cNvPr id="57" name="Group 56"/>
          <p:cNvGrpSpPr/>
          <p:nvPr userDrawn="1"/>
        </p:nvGrpSpPr>
        <p:grpSpPr>
          <a:xfrm>
            <a:off x="1590" y="4679950"/>
            <a:ext cx="9144000" cy="2178051"/>
            <a:chOff x="1590" y="4679950"/>
            <a:chExt cx="9144000" cy="2178051"/>
          </a:xfrm>
        </p:grpSpPr>
        <p:sp>
          <p:nvSpPr>
            <p:cNvPr id="62" name="Rectangle 61"/>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63" name="Picture 62"/>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64"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412246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gradFill>
            <a:gsLst>
              <a:gs pos="0">
                <a:schemeClr val="accent2">
                  <a:lumMod val="75000"/>
                </a:schemeClr>
              </a:gs>
              <a:gs pos="100000">
                <a:schemeClr val="accent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61" name="Picture 60"/>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3195" y="1296678"/>
            <a:ext cx="14223836" cy="6555814"/>
          </a:xfrm>
          <a:prstGeom prst="rect">
            <a:avLst/>
          </a:prstGeom>
        </p:spPr>
      </p:pic>
      <p:pic>
        <p:nvPicPr>
          <p:cNvPr id="2" name="Picture 1"/>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12712" y="2116945"/>
            <a:ext cx="13223593" cy="6094798"/>
          </a:xfrm>
          <a:prstGeom prst="rect">
            <a:avLst/>
          </a:prstGeom>
        </p:spPr>
      </p:pic>
      <p:pic>
        <p:nvPicPr>
          <p:cNvPr id="59" name="Picture 58"/>
          <p:cNvPicPr>
            <a:picLocks noChangeAspect="1"/>
          </p:cNvPicPr>
          <p:nvPr userDrawn="1"/>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044" y="1126815"/>
            <a:ext cx="14127983" cy="6511636"/>
          </a:xfrm>
          <a:prstGeom prst="rect">
            <a:avLst/>
          </a:prstGeom>
        </p:spPr>
      </p:pic>
      <p:pic>
        <p:nvPicPr>
          <p:cNvPr id="60" name="Picture 59"/>
          <p:cNvPicPr>
            <a:picLocks noChangeAspect="1"/>
          </p:cNvPicPr>
          <p:nvPr userDrawn="1"/>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2919" y="2836863"/>
            <a:ext cx="14223836" cy="6555815"/>
          </a:xfrm>
          <a:prstGeom prst="rect">
            <a:avLst/>
          </a:prstGeom>
        </p:spPr>
      </p:pic>
      <p:grpSp>
        <p:nvGrpSpPr>
          <p:cNvPr id="57" name="Group 56"/>
          <p:cNvGrpSpPr/>
          <p:nvPr userDrawn="1"/>
        </p:nvGrpSpPr>
        <p:grpSpPr>
          <a:xfrm>
            <a:off x="-3083" y="0"/>
            <a:ext cx="9148673" cy="6858000"/>
            <a:chOff x="-3083" y="0"/>
            <a:chExt cx="9148673" cy="6858000"/>
          </a:xfrm>
        </p:grpSpPr>
        <p:sp>
          <p:nvSpPr>
            <p:cNvPr id="62" name="Rectangle 61"/>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63" name="Rectangle 62"/>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sp>
        <p:nvSpPr>
          <p:cNvPr id="6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65" name="Picture 6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7" name="Title 1"/>
          <p:cNvSpPr>
            <a:spLocks noGrp="1"/>
          </p:cNvSpPr>
          <p:nvPr>
            <p:ph type="title"/>
          </p:nvPr>
        </p:nvSpPr>
        <p:spPr>
          <a:xfrm>
            <a:off x="719134" y="0"/>
            <a:ext cx="6291266" cy="1079499"/>
          </a:xfrm>
        </p:spPr>
        <p:txBody>
          <a:bodyPr/>
          <a:lstStyle>
            <a:lvl1pPr>
              <a:defRPr>
                <a:latin typeface="Bodoni MT" panose="02070603080606020203" pitchFamily="18" charset="0"/>
              </a:defRPr>
            </a:lvl1pPr>
          </a:lstStyle>
          <a:p>
            <a:r>
              <a:rPr lang="en-GB" dirty="0" smtClean="0"/>
              <a:t>Click to edit Master title style</a:t>
            </a:r>
            <a:endParaRPr lang="en-US" dirty="0"/>
          </a:p>
        </p:txBody>
      </p:sp>
      <p:cxnSp>
        <p:nvCxnSpPr>
          <p:cNvPr id="68" name="Straight Connector 6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07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chemeClr val="accent1"/>
              </a:gs>
              <a:gs pos="100000">
                <a:schemeClr val="accent1">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grpSp>
        <p:nvGrpSpPr>
          <p:cNvPr id="55" name="Group 54"/>
          <p:cNvGrpSpPr/>
          <p:nvPr userDrawn="1"/>
        </p:nvGrpSpPr>
        <p:grpSpPr>
          <a:xfrm>
            <a:off x="1590" y="4679950"/>
            <a:ext cx="9144000" cy="2178051"/>
            <a:chOff x="1590" y="4679950"/>
            <a:chExt cx="9144000" cy="2178051"/>
          </a:xfrm>
        </p:grpSpPr>
        <p:sp>
          <p:nvSpPr>
            <p:cNvPr id="56" name="Rectangle 55"/>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57" name="Picture 5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58"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21994098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hart + text">
    <p:spTree>
      <p:nvGrpSpPr>
        <p:cNvPr id="1" name=""/>
        <p:cNvGrpSpPr/>
        <p:nvPr/>
      </p:nvGrpSpPr>
      <p:grpSpPr>
        <a:xfrm>
          <a:off x="0" y="0"/>
          <a:ext cx="0" cy="0"/>
          <a:chOff x="0" y="0"/>
          <a:chExt cx="0" cy="0"/>
        </a:xfrm>
      </p:grpSpPr>
      <p:sp>
        <p:nvSpPr>
          <p:cNvPr id="5" name="Round Same Side Corner Rectangle 4"/>
          <p:cNvSpPr/>
          <p:nvPr userDrawn="1"/>
        </p:nvSpPr>
        <p:spPr>
          <a:xfrm>
            <a:off x="358774" y="2880614"/>
            <a:ext cx="3960812" cy="358051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667250" y="2879727"/>
            <a:ext cx="3960000" cy="358051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06"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6"/>
          </p:nvPr>
        </p:nvSpPr>
        <p:spPr>
          <a:xfrm>
            <a:off x="4972371" y="3600450"/>
            <a:ext cx="3240000" cy="2518664"/>
          </a:xfrm>
          <a:prstGeom prst="rect">
            <a:avLst/>
          </a:prstGeom>
        </p:spPr>
        <p:txBody>
          <a:bodyPr/>
          <a:lstStyle/>
          <a:p>
            <a:pPr lvl="0"/>
            <a:r>
              <a:rPr lang="en-US" noProof="0" dirty="0" smtClean="0"/>
              <a:t>Click icon to add chart</a:t>
            </a:r>
            <a:endParaRPr lang="en-GB" noProof="0" dirty="0"/>
          </a:p>
        </p:txBody>
      </p:sp>
      <p:sp>
        <p:nvSpPr>
          <p:cNvPr id="107" name="Text Placeholder 6"/>
          <p:cNvSpPr>
            <a:spLocks noGrp="1"/>
          </p:cNvSpPr>
          <p:nvPr>
            <p:ph type="body" sz="quarter" idx="17"/>
          </p:nvPr>
        </p:nvSpPr>
        <p:spPr>
          <a:xfrm>
            <a:off x="4962317" y="3061244"/>
            <a:ext cx="3240001" cy="53920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8"/>
          </p:nvPr>
        </p:nvSpPr>
        <p:spPr>
          <a:xfrm>
            <a:off x="717634" y="3600451"/>
            <a:ext cx="3240000" cy="2518664"/>
          </a:xfrm>
          <a:prstGeom prst="rect">
            <a:avLst/>
          </a:prstGeom>
        </p:spPr>
        <p:txBody>
          <a:bodyPr/>
          <a:lstStyle/>
          <a:p>
            <a:pPr lvl="0"/>
            <a:r>
              <a:rPr lang="en-US" noProof="0" dirty="0" smtClean="0"/>
              <a:t>Click icon to add chart</a:t>
            </a:r>
            <a:endParaRPr lang="en-GB" noProof="0" dirty="0"/>
          </a:p>
        </p:txBody>
      </p:sp>
      <p:sp>
        <p:nvSpPr>
          <p:cNvPr id="109" name="Text Placeholder 6"/>
          <p:cNvSpPr>
            <a:spLocks noGrp="1"/>
          </p:cNvSpPr>
          <p:nvPr>
            <p:ph type="body" sz="quarter" idx="19"/>
          </p:nvPr>
        </p:nvSpPr>
        <p:spPr>
          <a:xfrm>
            <a:off x="707580" y="3061245"/>
            <a:ext cx="3240001" cy="53920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10" name="Text Placeholder 6"/>
          <p:cNvSpPr>
            <a:spLocks noGrp="1"/>
          </p:cNvSpPr>
          <p:nvPr>
            <p:ph type="body" sz="quarter" idx="20"/>
          </p:nvPr>
        </p:nvSpPr>
        <p:spPr>
          <a:xfrm>
            <a:off x="707580" y="2340519"/>
            <a:ext cx="790652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683075507"/>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rgbClr val="00AE9E"/>
              </a:gs>
              <a:gs pos="100000">
                <a:schemeClr val="accent2">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grpSp>
        <p:nvGrpSpPr>
          <p:cNvPr id="55" name="Group 54"/>
          <p:cNvGrpSpPr/>
          <p:nvPr userDrawn="1"/>
        </p:nvGrpSpPr>
        <p:grpSpPr>
          <a:xfrm>
            <a:off x="-3083" y="0"/>
            <a:ext cx="9148673" cy="6858000"/>
            <a:chOff x="-3083" y="0"/>
            <a:chExt cx="9148673" cy="6858000"/>
          </a:xfrm>
        </p:grpSpPr>
        <p:sp>
          <p:nvSpPr>
            <p:cNvPr id="56" name="Rectangle 55"/>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57" name="Rectangle 56"/>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59" name="Picture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0"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1"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62" name="Straight Connector 61"/>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93448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Rectangle 1"/>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4" name="Rectangle 3"/>
          <p:cNvSpPr/>
          <p:nvPr userDrawn="1"/>
        </p:nvSpPr>
        <p:spPr>
          <a:xfrm>
            <a:off x="1590" y="-30574"/>
            <a:ext cx="9144000" cy="48680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cxnSp>
        <p:nvCxnSpPr>
          <p:cNvPr id="373" name="Straight Connector 372"/>
          <p:cNvCxnSpPr>
            <a:stCxn id="371" idx="3"/>
            <a:endCxn id="369" idx="3"/>
          </p:cNvCxnSpPr>
          <p:nvPr userDrawn="1"/>
        </p:nvCxnSpPr>
        <p:spPr>
          <a:xfrm flipH="1" flipV="1">
            <a:off x="342463" y="4093510"/>
            <a:ext cx="1463659" cy="41097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3" idx="3"/>
          </p:cNvCxnSpPr>
          <p:nvPr userDrawn="1"/>
        </p:nvCxnSpPr>
        <p:spPr>
          <a:xfrm flipH="1" flipV="1">
            <a:off x="889192" y="486896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11393" y="4428284"/>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2" idx="3"/>
            <a:endCxn id="589" idx="3"/>
          </p:cNvCxnSpPr>
          <p:nvPr userDrawn="1"/>
        </p:nvCxnSpPr>
        <p:spPr>
          <a:xfrm>
            <a:off x="7656074" y="-72484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8" idx="3"/>
            <a:endCxn id="585" idx="3"/>
          </p:cNvCxnSpPr>
          <p:nvPr userDrawn="1"/>
        </p:nvCxnSpPr>
        <p:spPr>
          <a:xfrm flipH="1" flipV="1">
            <a:off x="6652868" y="27347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userDrawn="1"/>
        </p:nvCxnSpPr>
        <p:spPr>
          <a:xfrm flipV="1">
            <a:off x="6943333" y="1204473"/>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a:endCxn id="338" idx="3"/>
          </p:cNvCxnSpPr>
          <p:nvPr userDrawn="1"/>
        </p:nvCxnSpPr>
        <p:spPr>
          <a:xfrm flipV="1">
            <a:off x="3496593" y="3378052"/>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496593" y="3956163"/>
            <a:ext cx="214800" cy="72761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892398" y="3862039"/>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37" idx="3"/>
            <a:endCxn id="239" idx="3"/>
          </p:cNvCxnSpPr>
          <p:nvPr userDrawn="1"/>
        </p:nvCxnSpPr>
        <p:spPr>
          <a:xfrm flipV="1">
            <a:off x="2008162" y="481180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37" idx="3"/>
          </p:cNvCxnSpPr>
          <p:nvPr userDrawn="1"/>
        </p:nvCxnSpPr>
        <p:spPr>
          <a:xfrm>
            <a:off x="889192" y="486896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5" idx="3"/>
            <a:endCxn id="235" idx="3"/>
          </p:cNvCxnSpPr>
          <p:nvPr userDrawn="1"/>
        </p:nvCxnSpPr>
        <p:spPr>
          <a:xfrm flipH="1" flipV="1">
            <a:off x="889192" y="486035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5" idx="3"/>
          </p:cNvCxnSpPr>
          <p:nvPr userDrawn="1"/>
        </p:nvCxnSpPr>
        <p:spPr>
          <a:xfrm flipV="1">
            <a:off x="240687" y="486896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43" idx="3"/>
          </p:cNvCxnSpPr>
          <p:nvPr userDrawn="1"/>
        </p:nvCxnSpPr>
        <p:spPr>
          <a:xfrm flipV="1">
            <a:off x="84941" y="486036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24475" y="4093510"/>
            <a:ext cx="117988" cy="4808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42463" y="3198758"/>
            <a:ext cx="1491259" cy="8947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1" idx="3"/>
          </p:cNvCxnSpPr>
          <p:nvPr userDrawn="1"/>
        </p:nvCxnSpPr>
        <p:spPr>
          <a:xfrm flipH="1" flipV="1">
            <a:off x="419669" y="2011183"/>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a:stCxn id="644" idx="3"/>
            <a:endCxn id="646" idx="3"/>
          </p:cNvCxnSpPr>
          <p:nvPr userDrawn="1"/>
        </p:nvCxnSpPr>
        <p:spPr>
          <a:xfrm flipV="1">
            <a:off x="1005774" y="1031631"/>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p:cNvCxnSpPr>
            <a:stCxn id="633" idx="3"/>
          </p:cNvCxnSpPr>
          <p:nvPr userDrawn="1"/>
        </p:nvCxnSpPr>
        <p:spPr>
          <a:xfrm flipH="1">
            <a:off x="419669" y="1755689"/>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8" idx="3"/>
            <a:endCxn id="387" idx="3"/>
          </p:cNvCxnSpPr>
          <p:nvPr userDrawn="1"/>
        </p:nvCxnSpPr>
        <p:spPr>
          <a:xfrm flipV="1">
            <a:off x="4325098" y="2755369"/>
            <a:ext cx="725830" cy="1792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userDrawn="1"/>
        </p:nvCxnSpPr>
        <p:spPr>
          <a:xfrm flipV="1">
            <a:off x="177269" y="2011184"/>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9" idx="3"/>
            <a:endCxn id="630" idx="3"/>
          </p:cNvCxnSpPr>
          <p:nvPr userDrawn="1"/>
        </p:nvCxnSpPr>
        <p:spPr>
          <a:xfrm flipH="1" flipV="1">
            <a:off x="419669" y="2011183"/>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49006" y="2531874"/>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a:endCxn id="311" idx="3"/>
          </p:cNvCxnSpPr>
          <p:nvPr userDrawn="1"/>
        </p:nvCxnSpPr>
        <p:spPr>
          <a:xfrm>
            <a:off x="134475" y="3024310"/>
            <a:ext cx="2243148" cy="40230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a:stCxn id="642" idx="3"/>
            <a:endCxn id="646" idx="3"/>
          </p:cNvCxnSpPr>
          <p:nvPr userDrawn="1"/>
        </p:nvCxnSpPr>
        <p:spPr>
          <a:xfrm flipV="1">
            <a:off x="-113196" y="1031631"/>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a:endCxn id="644" idx="3"/>
          </p:cNvCxnSpPr>
          <p:nvPr userDrawn="1"/>
        </p:nvCxnSpPr>
        <p:spPr>
          <a:xfrm>
            <a:off x="-113196" y="1088791"/>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a:stCxn id="665" idx="3"/>
            <a:endCxn id="642" idx="3"/>
          </p:cNvCxnSpPr>
          <p:nvPr userDrawn="1"/>
        </p:nvCxnSpPr>
        <p:spPr>
          <a:xfrm flipH="1" flipV="1">
            <a:off x="-113196" y="1080190"/>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3" idx="3"/>
          </p:cNvCxnSpPr>
          <p:nvPr userDrawn="1"/>
        </p:nvCxnSpPr>
        <p:spPr>
          <a:xfrm flipH="1" flipV="1">
            <a:off x="-113196" y="1088791"/>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p:cNvCxnSpPr>
            <a:stCxn id="661" idx="3"/>
            <a:endCxn id="642" idx="3"/>
          </p:cNvCxnSpPr>
          <p:nvPr userDrawn="1"/>
        </p:nvCxnSpPr>
        <p:spPr>
          <a:xfrm flipH="1" flipV="1">
            <a:off x="-113196" y="1080190"/>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394" idx="3"/>
            <a:endCxn id="397" idx="3"/>
          </p:cNvCxnSpPr>
          <p:nvPr userDrawn="1"/>
        </p:nvCxnSpPr>
        <p:spPr>
          <a:xfrm flipV="1">
            <a:off x="7867216" y="3190157"/>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92" idx="3"/>
            <a:endCxn id="361" idx="3"/>
          </p:cNvCxnSpPr>
          <p:nvPr userDrawn="1"/>
        </p:nvCxnSpPr>
        <p:spPr>
          <a:xfrm>
            <a:off x="6748246" y="3238716"/>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099741" y="3247317"/>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380571" y="3238717"/>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14652" y="3238717"/>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a:endCxn id="392" idx="3"/>
          </p:cNvCxnSpPr>
          <p:nvPr userDrawn="1"/>
        </p:nvCxnSpPr>
        <p:spPr>
          <a:xfrm flipH="1" flipV="1">
            <a:off x="6748246" y="3238716"/>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48246" y="3247317"/>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a:stCxn id="526" idx="3"/>
            <a:endCxn id="392" idx="3"/>
          </p:cNvCxnSpPr>
          <p:nvPr userDrawn="1"/>
        </p:nvCxnSpPr>
        <p:spPr>
          <a:xfrm flipH="1" flipV="1">
            <a:off x="6748246" y="3238716"/>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04752" y="2540474"/>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085582" y="2531874"/>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19663" y="2531874"/>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a:endCxn id="540" idx="3"/>
          </p:cNvCxnSpPr>
          <p:nvPr userDrawn="1"/>
        </p:nvCxnSpPr>
        <p:spPr>
          <a:xfrm flipH="1" flipV="1">
            <a:off x="1453257" y="2531873"/>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552" idx="3"/>
          </p:cNvCxnSpPr>
          <p:nvPr userDrawn="1"/>
        </p:nvCxnSpPr>
        <p:spPr>
          <a:xfrm flipH="1" flipV="1">
            <a:off x="1453257" y="2540474"/>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4" idx="3"/>
            <a:endCxn id="540" idx="3"/>
          </p:cNvCxnSpPr>
          <p:nvPr userDrawn="1"/>
        </p:nvCxnSpPr>
        <p:spPr>
          <a:xfrm flipH="1" flipV="1">
            <a:off x="1453257" y="2531873"/>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556" idx="3"/>
            <a:endCxn id="540" idx="3"/>
          </p:cNvCxnSpPr>
          <p:nvPr userDrawn="1"/>
        </p:nvCxnSpPr>
        <p:spPr>
          <a:xfrm flipH="1">
            <a:off x="1453257" y="2351461"/>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a:stCxn id="642" idx="3"/>
            <a:endCxn id="630" idx="3"/>
          </p:cNvCxnSpPr>
          <p:nvPr userDrawn="1"/>
        </p:nvCxnSpPr>
        <p:spPr>
          <a:xfrm>
            <a:off x="-113196" y="1080190"/>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9" idx="3"/>
            <a:endCxn id="646" idx="3"/>
          </p:cNvCxnSpPr>
          <p:nvPr userDrawn="1"/>
        </p:nvCxnSpPr>
        <p:spPr>
          <a:xfrm>
            <a:off x="890010" y="81870"/>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6" idx="3"/>
            <a:endCxn id="338" idx="3"/>
          </p:cNvCxnSpPr>
          <p:nvPr userDrawn="1"/>
        </p:nvCxnSpPr>
        <p:spPr>
          <a:xfrm flipH="1">
            <a:off x="3738993" y="3122558"/>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48" idx="3"/>
            <a:endCxn id="338" idx="3"/>
          </p:cNvCxnSpPr>
          <p:nvPr userDrawn="1"/>
        </p:nvCxnSpPr>
        <p:spPr>
          <a:xfrm>
            <a:off x="3380829" y="242829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9" idx="3"/>
          </p:cNvCxnSpPr>
          <p:nvPr userDrawn="1"/>
        </p:nvCxnSpPr>
        <p:spPr>
          <a:xfrm flipH="1" flipV="1">
            <a:off x="5050928" y="2755370"/>
            <a:ext cx="1153417" cy="2554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97" idx="3"/>
          </p:cNvCxnSpPr>
          <p:nvPr userDrawn="1"/>
        </p:nvCxnSpPr>
        <p:spPr>
          <a:xfrm flipH="1" flipV="1">
            <a:off x="8109616" y="3190157"/>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flipH="1">
            <a:off x="8109616" y="2934663"/>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402" idx="3"/>
            <a:endCxn id="397" idx="3"/>
          </p:cNvCxnSpPr>
          <p:nvPr userDrawn="1"/>
        </p:nvCxnSpPr>
        <p:spPr>
          <a:xfrm>
            <a:off x="7751452" y="2240396"/>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flipV="1">
            <a:off x="2377623" y="2428291"/>
            <a:ext cx="1003206" cy="99832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p:cNvCxnSpPr>
            <a:stCxn id="505" idx="3"/>
          </p:cNvCxnSpPr>
          <p:nvPr userDrawn="1"/>
        </p:nvCxnSpPr>
        <p:spPr>
          <a:xfrm flipV="1">
            <a:off x="5943995" y="3238717"/>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p:cNvCxnSpPr>
            <a:stCxn id="529" idx="3"/>
            <a:endCxn id="392" idx="3"/>
          </p:cNvCxnSpPr>
          <p:nvPr userDrawn="1"/>
        </p:nvCxnSpPr>
        <p:spPr>
          <a:xfrm flipH="1">
            <a:off x="6748246" y="3058304"/>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userDrawn="1"/>
        </p:nvCxnSpPr>
        <p:spPr>
          <a:xfrm>
            <a:off x="6652868" y="28208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6" idx="3"/>
            <a:endCxn id="568" idx="3"/>
          </p:cNvCxnSpPr>
          <p:nvPr userDrawn="1"/>
        </p:nvCxnSpPr>
        <p:spPr>
          <a:xfrm>
            <a:off x="5383538" y="1080574"/>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68" idx="3"/>
          </p:cNvCxnSpPr>
          <p:nvPr userDrawn="1"/>
        </p:nvCxnSpPr>
        <p:spPr>
          <a:xfrm>
            <a:off x="5824363" y="1253031"/>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585" idx="3"/>
            <a:endCxn id="573" idx="3"/>
          </p:cNvCxnSpPr>
          <p:nvPr userDrawn="1"/>
        </p:nvCxnSpPr>
        <p:spPr>
          <a:xfrm>
            <a:off x="6652868" y="273479"/>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a:stCxn id="568" idx="3"/>
          </p:cNvCxnSpPr>
          <p:nvPr userDrawn="1"/>
        </p:nvCxnSpPr>
        <p:spPr>
          <a:xfrm flipV="1">
            <a:off x="5824363" y="1177579"/>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3" idx="3"/>
          </p:cNvCxnSpPr>
          <p:nvPr userDrawn="1"/>
        </p:nvCxnSpPr>
        <p:spPr>
          <a:xfrm>
            <a:off x="6108967" y="4562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7" idx="3"/>
            <a:endCxn id="589" idx="3"/>
          </p:cNvCxnSpPr>
          <p:nvPr userDrawn="1"/>
        </p:nvCxnSpPr>
        <p:spPr>
          <a:xfrm flipV="1">
            <a:off x="7771838" y="22492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userDrawn="1"/>
        </p:nvCxnSpPr>
        <p:spPr>
          <a:xfrm flipH="1" flipV="1">
            <a:off x="8014238" y="224920"/>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userDrawn="1"/>
        </p:nvCxnSpPr>
        <p:spPr>
          <a:xfrm flipH="1">
            <a:off x="8014238" y="-30574"/>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5" idx="3"/>
          </p:cNvCxnSpPr>
          <p:nvPr userDrawn="1"/>
        </p:nvCxnSpPr>
        <p:spPr>
          <a:xfrm flipV="1">
            <a:off x="6652868" y="233522"/>
            <a:ext cx="1361370" cy="3995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a:stCxn id="596" idx="3"/>
          </p:cNvCxnSpPr>
          <p:nvPr userDrawn="1"/>
        </p:nvCxnSpPr>
        <p:spPr>
          <a:xfrm flipV="1">
            <a:off x="5848617" y="27348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a:stCxn id="598" idx="3"/>
          </p:cNvCxnSpPr>
          <p:nvPr userDrawn="1"/>
        </p:nvCxnSpPr>
        <p:spPr>
          <a:xfrm flipV="1">
            <a:off x="6004363" y="28208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600" idx="3"/>
          </p:cNvCxnSpPr>
          <p:nvPr userDrawn="1"/>
        </p:nvCxnSpPr>
        <p:spPr>
          <a:xfrm flipV="1">
            <a:off x="6285193" y="273480"/>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a:stCxn id="602" idx="3"/>
          </p:cNvCxnSpPr>
          <p:nvPr userDrawn="1"/>
        </p:nvCxnSpPr>
        <p:spPr>
          <a:xfrm flipV="1">
            <a:off x="6619274" y="273480"/>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a:stCxn id="604" idx="3"/>
            <a:endCxn id="585" idx="3"/>
          </p:cNvCxnSpPr>
          <p:nvPr userDrawn="1"/>
        </p:nvCxnSpPr>
        <p:spPr>
          <a:xfrm flipH="1" flipV="1">
            <a:off x="6652868" y="273479"/>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606" idx="3"/>
          </p:cNvCxnSpPr>
          <p:nvPr userDrawn="1"/>
        </p:nvCxnSpPr>
        <p:spPr>
          <a:xfrm flipH="1" flipV="1">
            <a:off x="6652868" y="28208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10" idx="3"/>
            <a:endCxn id="585" idx="3"/>
          </p:cNvCxnSpPr>
          <p:nvPr userDrawn="1"/>
        </p:nvCxnSpPr>
        <p:spPr>
          <a:xfrm flipH="1">
            <a:off x="6652868" y="9306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a:stCxn id="570" idx="3"/>
            <a:endCxn id="580" idx="3"/>
          </p:cNvCxnSpPr>
          <p:nvPr userDrawn="1"/>
        </p:nvCxnSpPr>
        <p:spPr>
          <a:xfrm flipH="1">
            <a:off x="5545425" y="1782583"/>
            <a:ext cx="1397908"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a:stCxn id="581" idx="3"/>
            <a:endCxn id="580" idx="3"/>
          </p:cNvCxnSpPr>
          <p:nvPr userDrawn="1"/>
        </p:nvCxnSpPr>
        <p:spPr>
          <a:xfrm>
            <a:off x="5162863" y="1463047"/>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endCxn id="394" idx="3"/>
          </p:cNvCxnSpPr>
          <p:nvPr userDrawn="1"/>
        </p:nvCxnSpPr>
        <p:spPr>
          <a:xfrm>
            <a:off x="6748246" y="3247317"/>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90" name="Can 289"/>
          <p:cNvSpPr/>
          <p:nvPr userDrawn="1"/>
        </p:nvSpPr>
        <p:spPr>
          <a:xfrm>
            <a:off x="44475" y="28450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04" name="Can 303"/>
          <p:cNvSpPr/>
          <p:nvPr userDrawn="1"/>
        </p:nvSpPr>
        <p:spPr>
          <a:xfrm>
            <a:off x="1743722" y="3019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11" name="Can 310"/>
          <p:cNvSpPr/>
          <p:nvPr userDrawn="1"/>
        </p:nvSpPr>
        <p:spPr>
          <a:xfrm>
            <a:off x="2287623" y="32473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14" name="Straight Connector 313"/>
          <p:cNvCxnSpPr>
            <a:stCxn id="304" idx="3"/>
            <a:endCxn id="311" idx="3"/>
          </p:cNvCxnSpPr>
          <p:nvPr userDrawn="1"/>
        </p:nvCxnSpPr>
        <p:spPr>
          <a:xfrm>
            <a:off x="1833722" y="3198758"/>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4" name="Can 333"/>
          <p:cNvSpPr/>
          <p:nvPr userDrawn="1"/>
        </p:nvSpPr>
        <p:spPr>
          <a:xfrm>
            <a:off x="3406593" y="377686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35" name="Straight Connector 334"/>
          <p:cNvCxnSpPr>
            <a:stCxn id="311" idx="3"/>
          </p:cNvCxnSpPr>
          <p:nvPr userDrawn="1"/>
        </p:nvCxnSpPr>
        <p:spPr>
          <a:xfrm>
            <a:off x="2377623" y="3426611"/>
            <a:ext cx="1118970" cy="5295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8" name="Can 337"/>
          <p:cNvSpPr/>
          <p:nvPr userDrawn="1"/>
        </p:nvSpPr>
        <p:spPr>
          <a:xfrm>
            <a:off x="3648993" y="319875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44" name="Can 343"/>
          <p:cNvSpPr/>
          <p:nvPr userDrawn="1"/>
        </p:nvSpPr>
        <p:spPr>
          <a:xfrm>
            <a:off x="5388916" y="386651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45" name="Straight Connector 344"/>
          <p:cNvCxnSpPr/>
          <p:nvPr userDrawn="1"/>
        </p:nvCxnSpPr>
        <p:spPr>
          <a:xfrm flipH="1" flipV="1">
            <a:off x="3738993" y="3378053"/>
            <a:ext cx="1739923" cy="66775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46" name="Can 345"/>
          <p:cNvSpPr/>
          <p:nvPr userDrawn="1"/>
        </p:nvSpPr>
        <p:spPr>
          <a:xfrm>
            <a:off x="5195841" y="29432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48" name="Can 347"/>
          <p:cNvSpPr/>
          <p:nvPr userDrawn="1"/>
        </p:nvSpPr>
        <p:spPr>
          <a:xfrm>
            <a:off x="3290829" y="224899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50" name="Straight Connector 349"/>
          <p:cNvCxnSpPr/>
          <p:nvPr userDrawn="1"/>
        </p:nvCxnSpPr>
        <p:spPr>
          <a:xfrm flipV="1">
            <a:off x="2377623" y="3351158"/>
            <a:ext cx="1271370" cy="7545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1" name="Can 350"/>
          <p:cNvSpPr/>
          <p:nvPr userDrawn="1"/>
        </p:nvSpPr>
        <p:spPr>
          <a:xfrm>
            <a:off x="4132423" y="35556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54" name="Straight Connector 353"/>
          <p:cNvCxnSpPr>
            <a:endCxn id="351" idx="3"/>
          </p:cNvCxnSpPr>
          <p:nvPr userDrawn="1"/>
        </p:nvCxnSpPr>
        <p:spPr>
          <a:xfrm flipV="1">
            <a:off x="3586593" y="3734921"/>
            <a:ext cx="635830" cy="1792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a:endCxn id="351" idx="3"/>
          </p:cNvCxnSpPr>
          <p:nvPr userDrawn="1"/>
        </p:nvCxnSpPr>
        <p:spPr>
          <a:xfrm flipH="1" flipV="1">
            <a:off x="4222423" y="3734921"/>
            <a:ext cx="1256493" cy="31089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6" name="Can 355"/>
          <p:cNvSpPr/>
          <p:nvPr userDrawn="1"/>
        </p:nvSpPr>
        <p:spPr>
          <a:xfrm>
            <a:off x="5829741" y="403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57" name="Straight Connector 356"/>
          <p:cNvCxnSpPr>
            <a:stCxn id="344" idx="3"/>
            <a:endCxn id="356" idx="3"/>
          </p:cNvCxnSpPr>
          <p:nvPr userDrawn="1"/>
        </p:nvCxnSpPr>
        <p:spPr>
          <a:xfrm>
            <a:off x="5478916" y="4045811"/>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58" name="Can 357"/>
          <p:cNvSpPr/>
          <p:nvPr userDrawn="1"/>
        </p:nvSpPr>
        <p:spPr>
          <a:xfrm>
            <a:off x="6948711" y="45685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59" name="Straight Connector 358"/>
          <p:cNvCxnSpPr>
            <a:stCxn id="356" idx="3"/>
          </p:cNvCxnSpPr>
          <p:nvPr userDrawn="1"/>
        </p:nvCxnSpPr>
        <p:spPr>
          <a:xfrm>
            <a:off x="5919741" y="4218268"/>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38711" y="416971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61" name="Can 360"/>
          <p:cNvSpPr/>
          <p:nvPr userDrawn="1"/>
        </p:nvSpPr>
        <p:spPr>
          <a:xfrm>
            <a:off x="7191111" y="399041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62" name="Can 361"/>
          <p:cNvSpPr/>
          <p:nvPr userDrawn="1"/>
        </p:nvSpPr>
        <p:spPr>
          <a:xfrm>
            <a:off x="8931034" y="465817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63" name="Straight Connector 362"/>
          <p:cNvCxnSpPr>
            <a:stCxn id="362" idx="3"/>
          </p:cNvCxnSpPr>
          <p:nvPr userDrawn="1"/>
        </p:nvCxnSpPr>
        <p:spPr>
          <a:xfrm flipH="1" flipV="1">
            <a:off x="7281111" y="4169709"/>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37959" y="373492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65" name="Straight Connector 364"/>
          <p:cNvCxnSpPr/>
          <p:nvPr userDrawn="1"/>
        </p:nvCxnSpPr>
        <p:spPr>
          <a:xfrm flipH="1">
            <a:off x="7288808" y="3914215"/>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19741" y="4169709"/>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252463" y="39142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0" name="Can 369"/>
          <p:cNvSpPr/>
          <p:nvPr userDrawn="1"/>
        </p:nvSpPr>
        <p:spPr>
          <a:xfrm>
            <a:off x="134475" y="439510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1" name="Can 370"/>
          <p:cNvSpPr/>
          <p:nvPr userDrawn="1"/>
        </p:nvSpPr>
        <p:spPr>
          <a:xfrm>
            <a:off x="1716122" y="43251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4" name="Can 373"/>
          <p:cNvSpPr/>
          <p:nvPr userDrawn="1"/>
        </p:nvSpPr>
        <p:spPr>
          <a:xfrm>
            <a:off x="2260023" y="455304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75" name="Straight Connector 374"/>
          <p:cNvCxnSpPr>
            <a:stCxn id="371" idx="3"/>
            <a:endCxn id="374" idx="3"/>
          </p:cNvCxnSpPr>
          <p:nvPr userDrawn="1"/>
        </p:nvCxnSpPr>
        <p:spPr>
          <a:xfrm>
            <a:off x="1806122" y="4504484"/>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6" name="Can 375"/>
          <p:cNvSpPr/>
          <p:nvPr userDrawn="1"/>
        </p:nvSpPr>
        <p:spPr>
          <a:xfrm>
            <a:off x="3073991" y="48522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77" name="Straight Connector 376"/>
          <p:cNvCxnSpPr>
            <a:stCxn id="374" idx="3"/>
            <a:endCxn id="376" idx="3"/>
          </p:cNvCxnSpPr>
          <p:nvPr userDrawn="1"/>
        </p:nvCxnSpPr>
        <p:spPr>
          <a:xfrm>
            <a:off x="2350023" y="4732337"/>
            <a:ext cx="813968" cy="29920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9" idx="3"/>
          </p:cNvCxnSpPr>
          <p:nvPr userDrawn="1"/>
        </p:nvCxnSpPr>
        <p:spPr>
          <a:xfrm flipV="1">
            <a:off x="3163991" y="4683778"/>
            <a:ext cx="547402" cy="34776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21393" y="450448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80" name="Can 379"/>
          <p:cNvSpPr/>
          <p:nvPr userDrawn="1"/>
        </p:nvSpPr>
        <p:spPr>
          <a:xfrm>
            <a:off x="5550803" y="471777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81" name="Straight Connector 380"/>
          <p:cNvCxnSpPr>
            <a:endCxn id="379" idx="3"/>
          </p:cNvCxnSpPr>
          <p:nvPr userDrawn="1"/>
        </p:nvCxnSpPr>
        <p:spPr>
          <a:xfrm flipH="1" flipV="1">
            <a:off x="3711393" y="4683778"/>
            <a:ext cx="1929410" cy="2132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2" name="Can 381"/>
          <p:cNvSpPr/>
          <p:nvPr userDrawn="1"/>
        </p:nvSpPr>
        <p:spPr>
          <a:xfrm>
            <a:off x="5168241" y="4248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84" name="Can 383"/>
          <p:cNvSpPr/>
          <p:nvPr userDrawn="1"/>
        </p:nvSpPr>
        <p:spPr>
          <a:xfrm>
            <a:off x="3263229" y="355472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86" name="Straight Connector 385"/>
          <p:cNvCxnSpPr>
            <a:stCxn id="374" idx="3"/>
            <a:endCxn id="379" idx="3"/>
          </p:cNvCxnSpPr>
          <p:nvPr userDrawn="1"/>
        </p:nvCxnSpPr>
        <p:spPr>
          <a:xfrm flipV="1">
            <a:off x="2350023" y="4683778"/>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7" name="Can 386"/>
          <p:cNvSpPr/>
          <p:nvPr userDrawn="1"/>
        </p:nvSpPr>
        <p:spPr>
          <a:xfrm>
            <a:off x="4960928" y="25760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88" name="Can 387"/>
          <p:cNvSpPr/>
          <p:nvPr userDrawn="1"/>
        </p:nvSpPr>
        <p:spPr>
          <a:xfrm>
            <a:off x="4235098" y="27553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89" name="Can 388"/>
          <p:cNvSpPr/>
          <p:nvPr userDrawn="1"/>
        </p:nvSpPr>
        <p:spPr>
          <a:xfrm>
            <a:off x="6114345" y="28315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92" name="Can 391"/>
          <p:cNvSpPr/>
          <p:nvPr userDrawn="1"/>
        </p:nvSpPr>
        <p:spPr>
          <a:xfrm>
            <a:off x="6658246" y="3059422"/>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93" name="Straight Connector 392"/>
          <p:cNvCxnSpPr>
            <a:stCxn id="389" idx="3"/>
          </p:cNvCxnSpPr>
          <p:nvPr userDrawn="1"/>
        </p:nvCxnSpPr>
        <p:spPr>
          <a:xfrm>
            <a:off x="6204345" y="3010863"/>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94" name="Can 393"/>
          <p:cNvSpPr/>
          <p:nvPr userDrawn="1"/>
        </p:nvSpPr>
        <p:spPr>
          <a:xfrm>
            <a:off x="7777216" y="358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97" name="Can 396"/>
          <p:cNvSpPr/>
          <p:nvPr userDrawn="1"/>
        </p:nvSpPr>
        <p:spPr>
          <a:xfrm>
            <a:off x="8019616" y="301086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02" name="Can 401"/>
          <p:cNvSpPr/>
          <p:nvPr userDrawn="1"/>
        </p:nvSpPr>
        <p:spPr>
          <a:xfrm>
            <a:off x="7661452" y="206110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404" name="Straight Connector 403"/>
          <p:cNvCxnSpPr>
            <a:stCxn id="392" idx="3"/>
            <a:endCxn id="397" idx="3"/>
          </p:cNvCxnSpPr>
          <p:nvPr userDrawn="1"/>
        </p:nvCxnSpPr>
        <p:spPr>
          <a:xfrm flipV="1">
            <a:off x="6748246" y="3190157"/>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flipH="1">
            <a:off x="1806123" y="3426612"/>
            <a:ext cx="571501" cy="89857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a:endCxn id="311" idx="3"/>
          </p:cNvCxnSpPr>
          <p:nvPr userDrawn="1"/>
        </p:nvCxnSpPr>
        <p:spPr>
          <a:xfrm flipV="1">
            <a:off x="224475" y="3426611"/>
            <a:ext cx="2153148" cy="114779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09" name="Can 408"/>
          <p:cNvSpPr/>
          <p:nvPr userDrawn="1"/>
        </p:nvSpPr>
        <p:spPr>
          <a:xfrm>
            <a:off x="4870928" y="3288405"/>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410" name="Straight Connector 409"/>
          <p:cNvCxnSpPr>
            <a:stCxn id="338" idx="3"/>
          </p:cNvCxnSpPr>
          <p:nvPr userDrawn="1"/>
        </p:nvCxnSpPr>
        <p:spPr>
          <a:xfrm>
            <a:off x="3738993" y="3378052"/>
            <a:ext cx="1221935" cy="89647"/>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25762" y="3426611"/>
            <a:ext cx="51862" cy="505785"/>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35762" y="3753102"/>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415" name="Straight Connector 414"/>
          <p:cNvCxnSpPr>
            <a:stCxn id="416" idx="3"/>
            <a:endCxn id="413" idx="3"/>
          </p:cNvCxnSpPr>
          <p:nvPr userDrawn="1"/>
        </p:nvCxnSpPr>
        <p:spPr>
          <a:xfrm flipH="1" flipV="1">
            <a:off x="2325762" y="3932396"/>
            <a:ext cx="231861" cy="43827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6" name="Can 415"/>
          <p:cNvSpPr/>
          <p:nvPr userDrawn="1"/>
        </p:nvSpPr>
        <p:spPr>
          <a:xfrm>
            <a:off x="2467623" y="4191374"/>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23" name="Can 422"/>
          <p:cNvSpPr/>
          <p:nvPr userDrawn="1"/>
        </p:nvSpPr>
        <p:spPr>
          <a:xfrm>
            <a:off x="680305" y="4478880"/>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424" name="Straight Connector 423"/>
          <p:cNvCxnSpPr>
            <a:stCxn id="374" idx="3"/>
            <a:endCxn id="423" idx="3"/>
          </p:cNvCxnSpPr>
          <p:nvPr userDrawn="1"/>
        </p:nvCxnSpPr>
        <p:spPr>
          <a:xfrm flipH="1" flipV="1">
            <a:off x="770305" y="4658174"/>
            <a:ext cx="1579718" cy="7416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384" idx="3"/>
          </p:cNvCxnSpPr>
          <p:nvPr userDrawn="1"/>
        </p:nvCxnSpPr>
        <p:spPr>
          <a:xfrm flipH="1" flipV="1">
            <a:off x="3353229" y="3734017"/>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5" name="Can 504"/>
          <p:cNvSpPr/>
          <p:nvPr userDrawn="1"/>
        </p:nvSpPr>
        <p:spPr>
          <a:xfrm>
            <a:off x="5853995" y="34266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09" name="Can 508"/>
          <p:cNvSpPr/>
          <p:nvPr userDrawn="1"/>
        </p:nvSpPr>
        <p:spPr>
          <a:xfrm>
            <a:off x="6009741" y="368722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3" name="Can 512"/>
          <p:cNvSpPr/>
          <p:nvPr userDrawn="1"/>
        </p:nvSpPr>
        <p:spPr>
          <a:xfrm>
            <a:off x="6290571" y="38665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6" name="Can 515"/>
          <p:cNvSpPr/>
          <p:nvPr userDrawn="1"/>
        </p:nvSpPr>
        <p:spPr>
          <a:xfrm>
            <a:off x="6624652" y="392781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0" name="Can 519"/>
          <p:cNvSpPr/>
          <p:nvPr userDrawn="1"/>
        </p:nvSpPr>
        <p:spPr>
          <a:xfrm>
            <a:off x="6948711" y="392003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3" name="Can 522"/>
          <p:cNvSpPr/>
          <p:nvPr userDrawn="1"/>
        </p:nvSpPr>
        <p:spPr>
          <a:xfrm>
            <a:off x="7329176" y="367951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6" name="Can 525"/>
          <p:cNvSpPr/>
          <p:nvPr userDrawn="1"/>
        </p:nvSpPr>
        <p:spPr>
          <a:xfrm>
            <a:off x="7481576" y="339248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9" name="Can 528"/>
          <p:cNvSpPr/>
          <p:nvPr userDrawn="1"/>
        </p:nvSpPr>
        <p:spPr>
          <a:xfrm>
            <a:off x="7602776" y="287901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39" name="Can 538"/>
          <p:cNvSpPr/>
          <p:nvPr userDrawn="1"/>
        </p:nvSpPr>
        <p:spPr>
          <a:xfrm>
            <a:off x="819356" y="212472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0" name="Can 539"/>
          <p:cNvSpPr/>
          <p:nvPr userDrawn="1"/>
        </p:nvSpPr>
        <p:spPr>
          <a:xfrm>
            <a:off x="1363257" y="235257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541" name="Straight Connector 540"/>
          <p:cNvCxnSpPr>
            <a:stCxn id="539" idx="3"/>
          </p:cNvCxnSpPr>
          <p:nvPr userDrawn="1"/>
        </p:nvCxnSpPr>
        <p:spPr>
          <a:xfrm>
            <a:off x="909356" y="2304020"/>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42" name="Can 541"/>
          <p:cNvSpPr/>
          <p:nvPr userDrawn="1"/>
        </p:nvSpPr>
        <p:spPr>
          <a:xfrm>
            <a:off x="559006" y="27197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4" name="Can 543"/>
          <p:cNvSpPr/>
          <p:nvPr userDrawn="1"/>
        </p:nvSpPr>
        <p:spPr>
          <a:xfrm>
            <a:off x="714752" y="29803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6" name="Can 545"/>
          <p:cNvSpPr/>
          <p:nvPr userDrawn="1"/>
        </p:nvSpPr>
        <p:spPr>
          <a:xfrm>
            <a:off x="995582" y="315967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8" name="Can 547"/>
          <p:cNvSpPr/>
          <p:nvPr userDrawn="1"/>
        </p:nvSpPr>
        <p:spPr>
          <a:xfrm>
            <a:off x="1329663" y="322097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50" name="Can 549"/>
          <p:cNvSpPr/>
          <p:nvPr userDrawn="1"/>
        </p:nvSpPr>
        <p:spPr>
          <a:xfrm>
            <a:off x="1653722" y="321318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52" name="Can 551"/>
          <p:cNvSpPr/>
          <p:nvPr userDrawn="1"/>
        </p:nvSpPr>
        <p:spPr>
          <a:xfrm>
            <a:off x="2034187" y="297267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54" name="Can 553"/>
          <p:cNvSpPr/>
          <p:nvPr userDrawn="1"/>
        </p:nvSpPr>
        <p:spPr>
          <a:xfrm>
            <a:off x="2186587" y="26856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56" name="Can 555"/>
          <p:cNvSpPr/>
          <p:nvPr userDrawn="1"/>
        </p:nvSpPr>
        <p:spPr>
          <a:xfrm>
            <a:off x="2307787" y="217216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61" name="Can 560"/>
          <p:cNvSpPr/>
          <p:nvPr userDrawn="1"/>
        </p:nvSpPr>
        <p:spPr>
          <a:xfrm>
            <a:off x="7657824" y="44570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562" name="Straight Connector 561"/>
          <p:cNvCxnSpPr>
            <a:stCxn id="561" idx="3"/>
            <a:endCxn id="361" idx="3"/>
          </p:cNvCxnSpPr>
          <p:nvPr userDrawn="1"/>
        </p:nvCxnSpPr>
        <p:spPr>
          <a:xfrm flipH="1" flipV="1">
            <a:off x="7281111" y="4169709"/>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66" name="Can 565"/>
          <p:cNvSpPr/>
          <p:nvPr userDrawn="1"/>
        </p:nvSpPr>
        <p:spPr>
          <a:xfrm>
            <a:off x="5293538" y="90128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68" name="Can 567"/>
          <p:cNvSpPr/>
          <p:nvPr userDrawn="1"/>
        </p:nvSpPr>
        <p:spPr>
          <a:xfrm>
            <a:off x="5734363" y="107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70" name="Can 569"/>
          <p:cNvSpPr/>
          <p:nvPr userDrawn="1"/>
        </p:nvSpPr>
        <p:spPr>
          <a:xfrm>
            <a:off x="6853333" y="16032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73" name="Can 572"/>
          <p:cNvSpPr/>
          <p:nvPr userDrawn="1"/>
        </p:nvSpPr>
        <p:spPr>
          <a:xfrm>
            <a:off x="7095733" y="102517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74" name="Can 573"/>
          <p:cNvSpPr/>
          <p:nvPr userDrawn="1"/>
        </p:nvSpPr>
        <p:spPr>
          <a:xfrm>
            <a:off x="8835656" y="169293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575" name="Straight Connector 574"/>
          <p:cNvCxnSpPr>
            <a:stCxn id="574" idx="3"/>
          </p:cNvCxnSpPr>
          <p:nvPr userDrawn="1"/>
        </p:nvCxnSpPr>
        <p:spPr>
          <a:xfrm flipH="1" flipV="1">
            <a:off x="7185733" y="1204472"/>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76" name="Can 575"/>
          <p:cNvSpPr/>
          <p:nvPr userDrawn="1"/>
        </p:nvSpPr>
        <p:spPr>
          <a:xfrm>
            <a:off x="8642581" y="7696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577" name="Straight Connector 576"/>
          <p:cNvCxnSpPr>
            <a:stCxn id="576" idx="3"/>
          </p:cNvCxnSpPr>
          <p:nvPr userDrawn="1"/>
        </p:nvCxnSpPr>
        <p:spPr>
          <a:xfrm flipH="1">
            <a:off x="7185733" y="948978"/>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0" name="Can 579"/>
          <p:cNvSpPr/>
          <p:nvPr userDrawn="1"/>
        </p:nvSpPr>
        <p:spPr>
          <a:xfrm>
            <a:off x="5455425" y="175254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81" name="Can 580"/>
          <p:cNvSpPr/>
          <p:nvPr userDrawn="1"/>
        </p:nvSpPr>
        <p:spPr>
          <a:xfrm>
            <a:off x="5072863" y="12837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82" name="Can 581"/>
          <p:cNvSpPr/>
          <p:nvPr userDrawn="1"/>
        </p:nvSpPr>
        <p:spPr>
          <a:xfrm>
            <a:off x="4865550" y="-389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83" name="Can 582"/>
          <p:cNvSpPr/>
          <p:nvPr userDrawn="1"/>
        </p:nvSpPr>
        <p:spPr>
          <a:xfrm>
            <a:off x="6018967" y="-13366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584" name="Straight Connector 583"/>
          <p:cNvCxnSpPr>
            <a:stCxn id="583" idx="3"/>
            <a:endCxn id="582" idx="3"/>
          </p:cNvCxnSpPr>
          <p:nvPr userDrawn="1"/>
        </p:nvCxnSpPr>
        <p:spPr>
          <a:xfrm flipH="1" flipV="1">
            <a:off x="4955550" y="-209868"/>
            <a:ext cx="1153417"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5" name="Can 584"/>
          <p:cNvSpPr/>
          <p:nvPr userDrawn="1"/>
        </p:nvSpPr>
        <p:spPr>
          <a:xfrm>
            <a:off x="6562868" y="9418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87" name="Can 586"/>
          <p:cNvSpPr/>
          <p:nvPr userDrawn="1"/>
        </p:nvSpPr>
        <p:spPr>
          <a:xfrm>
            <a:off x="7681838" y="62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89" name="Can 588"/>
          <p:cNvSpPr/>
          <p:nvPr userDrawn="1"/>
        </p:nvSpPr>
        <p:spPr>
          <a:xfrm>
            <a:off x="7924238" y="456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92" name="Can 591"/>
          <p:cNvSpPr/>
          <p:nvPr userDrawn="1"/>
        </p:nvSpPr>
        <p:spPr>
          <a:xfrm>
            <a:off x="7566074" y="-90413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96" name="Can 595"/>
          <p:cNvSpPr/>
          <p:nvPr userDrawn="1"/>
        </p:nvSpPr>
        <p:spPr>
          <a:xfrm>
            <a:off x="5758617" y="4613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98" name="Can 597"/>
          <p:cNvSpPr/>
          <p:nvPr userDrawn="1"/>
        </p:nvSpPr>
        <p:spPr>
          <a:xfrm>
            <a:off x="5914363" y="72198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00" name="Can 599"/>
          <p:cNvSpPr/>
          <p:nvPr userDrawn="1"/>
        </p:nvSpPr>
        <p:spPr>
          <a:xfrm>
            <a:off x="6195193" y="9012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02" name="Can 601"/>
          <p:cNvSpPr/>
          <p:nvPr userDrawn="1"/>
        </p:nvSpPr>
        <p:spPr>
          <a:xfrm>
            <a:off x="6529274" y="96257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04" name="Can 603"/>
          <p:cNvSpPr/>
          <p:nvPr userDrawn="1"/>
        </p:nvSpPr>
        <p:spPr>
          <a:xfrm>
            <a:off x="6853333" y="9547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06" name="Can 605"/>
          <p:cNvSpPr/>
          <p:nvPr userDrawn="1"/>
        </p:nvSpPr>
        <p:spPr>
          <a:xfrm>
            <a:off x="7233798" y="71428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08" name="Can 607"/>
          <p:cNvSpPr/>
          <p:nvPr userDrawn="1"/>
        </p:nvSpPr>
        <p:spPr>
          <a:xfrm>
            <a:off x="7386198" y="42724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10" name="Can 609"/>
          <p:cNvSpPr/>
          <p:nvPr userDrawn="1"/>
        </p:nvSpPr>
        <p:spPr>
          <a:xfrm>
            <a:off x="7507398" y="-862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12" name="Can 611"/>
          <p:cNvSpPr/>
          <p:nvPr userDrawn="1"/>
        </p:nvSpPr>
        <p:spPr>
          <a:xfrm>
            <a:off x="7562446" y="14917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13" name="Straight Connector 612"/>
          <p:cNvCxnSpPr>
            <a:stCxn id="612" idx="3"/>
            <a:endCxn id="573" idx="3"/>
          </p:cNvCxnSpPr>
          <p:nvPr userDrawn="1"/>
        </p:nvCxnSpPr>
        <p:spPr>
          <a:xfrm flipH="1" flipV="1">
            <a:off x="7185733" y="1204472"/>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23" name="Can 622"/>
          <p:cNvSpPr/>
          <p:nvPr userDrawn="1"/>
        </p:nvSpPr>
        <p:spPr>
          <a:xfrm>
            <a:off x="-1472526" y="170799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24" name="Can 623"/>
          <p:cNvSpPr/>
          <p:nvPr userDrawn="1"/>
        </p:nvSpPr>
        <p:spPr>
          <a:xfrm>
            <a:off x="-1665601" y="7847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25" name="Can 624"/>
          <p:cNvSpPr/>
          <p:nvPr userDrawn="1"/>
        </p:nvSpPr>
        <p:spPr>
          <a:xfrm>
            <a:off x="-1031701" y="188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26" name="Straight Connector 625"/>
          <p:cNvCxnSpPr>
            <a:stCxn id="623" idx="3"/>
            <a:endCxn id="625" idx="3"/>
          </p:cNvCxnSpPr>
          <p:nvPr userDrawn="1"/>
        </p:nvCxnSpPr>
        <p:spPr>
          <a:xfrm>
            <a:off x="-1382526" y="1887285"/>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27" name="Can 626"/>
          <p:cNvSpPr/>
          <p:nvPr userDrawn="1"/>
        </p:nvSpPr>
        <p:spPr>
          <a:xfrm>
            <a:off x="87269" y="2410000"/>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28" name="Straight Connector 627"/>
          <p:cNvCxnSpPr>
            <a:stCxn id="625" idx="3"/>
          </p:cNvCxnSpPr>
          <p:nvPr userDrawn="1"/>
        </p:nvCxnSpPr>
        <p:spPr>
          <a:xfrm>
            <a:off x="-941701" y="2059742"/>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30" name="Can 629"/>
          <p:cNvSpPr/>
          <p:nvPr userDrawn="1"/>
        </p:nvSpPr>
        <p:spPr>
          <a:xfrm>
            <a:off x="329669" y="18318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31" name="Can 630"/>
          <p:cNvSpPr/>
          <p:nvPr userDrawn="1"/>
        </p:nvSpPr>
        <p:spPr>
          <a:xfrm>
            <a:off x="2069592" y="249964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33" name="Can 632"/>
          <p:cNvSpPr/>
          <p:nvPr userDrawn="1"/>
        </p:nvSpPr>
        <p:spPr>
          <a:xfrm>
            <a:off x="1876517" y="157639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36" name="Straight Connector 635"/>
          <p:cNvCxnSpPr>
            <a:stCxn id="625" idx="3"/>
          </p:cNvCxnSpPr>
          <p:nvPr userDrawn="1"/>
        </p:nvCxnSpPr>
        <p:spPr>
          <a:xfrm flipV="1">
            <a:off x="-941701" y="1984290"/>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37" name="Can 636"/>
          <p:cNvSpPr/>
          <p:nvPr userDrawn="1"/>
        </p:nvSpPr>
        <p:spPr>
          <a:xfrm>
            <a:off x="-1310639" y="255925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38" name="Can 637"/>
          <p:cNvSpPr/>
          <p:nvPr userDrawn="1"/>
        </p:nvSpPr>
        <p:spPr>
          <a:xfrm>
            <a:off x="-1693201" y="2090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39" name="Can 638"/>
          <p:cNvSpPr/>
          <p:nvPr userDrawn="1"/>
        </p:nvSpPr>
        <p:spPr>
          <a:xfrm>
            <a:off x="-1900514" y="41754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40" name="Can 639"/>
          <p:cNvSpPr/>
          <p:nvPr userDrawn="1"/>
        </p:nvSpPr>
        <p:spPr>
          <a:xfrm>
            <a:off x="-747097" y="67304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41" name="Straight Connector 640"/>
          <p:cNvCxnSpPr>
            <a:endCxn id="639" idx="3"/>
          </p:cNvCxnSpPr>
          <p:nvPr userDrawn="1"/>
        </p:nvCxnSpPr>
        <p:spPr>
          <a:xfrm flipH="1" flipV="1">
            <a:off x="-1810514" y="596843"/>
            <a:ext cx="1153418" cy="2640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42" name="Can 641"/>
          <p:cNvSpPr/>
          <p:nvPr userDrawn="1"/>
        </p:nvSpPr>
        <p:spPr>
          <a:xfrm>
            <a:off x="-203196" y="90089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43" name="Straight Connector 642"/>
          <p:cNvCxnSpPr>
            <a:stCxn id="640" idx="3"/>
          </p:cNvCxnSpPr>
          <p:nvPr userDrawn="1"/>
        </p:nvCxnSpPr>
        <p:spPr>
          <a:xfrm>
            <a:off x="-657097" y="852337"/>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44" name="Can 643"/>
          <p:cNvSpPr/>
          <p:nvPr userDrawn="1"/>
        </p:nvSpPr>
        <p:spPr>
          <a:xfrm>
            <a:off x="915774" y="143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46" name="Can 645"/>
          <p:cNvSpPr/>
          <p:nvPr userDrawn="1"/>
        </p:nvSpPr>
        <p:spPr>
          <a:xfrm>
            <a:off x="1158174" y="8523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49" name="Can 648"/>
          <p:cNvSpPr/>
          <p:nvPr userDrawn="1"/>
        </p:nvSpPr>
        <p:spPr>
          <a:xfrm>
            <a:off x="800010" y="-974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52" name="Can 651"/>
          <p:cNvSpPr/>
          <p:nvPr userDrawn="1"/>
        </p:nvSpPr>
        <p:spPr>
          <a:xfrm>
            <a:off x="-1990514" y="1129879"/>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53" name="Can 652"/>
          <p:cNvSpPr/>
          <p:nvPr userDrawn="1"/>
        </p:nvSpPr>
        <p:spPr>
          <a:xfrm>
            <a:off x="-1007447" y="12680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54" name="Straight Connector 653"/>
          <p:cNvCxnSpPr>
            <a:stCxn id="653" idx="3"/>
          </p:cNvCxnSpPr>
          <p:nvPr userDrawn="1"/>
        </p:nvCxnSpPr>
        <p:spPr>
          <a:xfrm flipV="1">
            <a:off x="-917447" y="1080191"/>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5" name="Can 654"/>
          <p:cNvSpPr/>
          <p:nvPr userDrawn="1"/>
        </p:nvSpPr>
        <p:spPr>
          <a:xfrm>
            <a:off x="-851701" y="152869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56" name="Straight Connector 655"/>
          <p:cNvCxnSpPr>
            <a:stCxn id="655" idx="3"/>
          </p:cNvCxnSpPr>
          <p:nvPr userDrawn="1"/>
        </p:nvCxnSpPr>
        <p:spPr>
          <a:xfrm flipV="1">
            <a:off x="-761701" y="1088791"/>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7" name="Can 656"/>
          <p:cNvSpPr/>
          <p:nvPr userDrawn="1"/>
        </p:nvSpPr>
        <p:spPr>
          <a:xfrm>
            <a:off x="-570871" y="1707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58" name="Straight Connector 657"/>
          <p:cNvCxnSpPr>
            <a:stCxn id="657" idx="3"/>
          </p:cNvCxnSpPr>
          <p:nvPr userDrawn="1"/>
        </p:nvCxnSpPr>
        <p:spPr>
          <a:xfrm flipV="1">
            <a:off x="-480871" y="1080191"/>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9" name="Can 658"/>
          <p:cNvSpPr/>
          <p:nvPr userDrawn="1"/>
        </p:nvSpPr>
        <p:spPr>
          <a:xfrm>
            <a:off x="-236790" y="176928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60" name="Straight Connector 659"/>
          <p:cNvCxnSpPr>
            <a:stCxn id="659" idx="3"/>
          </p:cNvCxnSpPr>
          <p:nvPr userDrawn="1"/>
        </p:nvCxnSpPr>
        <p:spPr>
          <a:xfrm flipV="1">
            <a:off x="-146790" y="1080191"/>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1" name="Can 660"/>
          <p:cNvSpPr/>
          <p:nvPr userDrawn="1"/>
        </p:nvSpPr>
        <p:spPr>
          <a:xfrm>
            <a:off x="87269" y="176150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63" name="Can 662"/>
          <p:cNvSpPr/>
          <p:nvPr userDrawn="1"/>
        </p:nvSpPr>
        <p:spPr>
          <a:xfrm>
            <a:off x="467734" y="15209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65" name="Can 664"/>
          <p:cNvSpPr/>
          <p:nvPr userDrawn="1"/>
        </p:nvSpPr>
        <p:spPr>
          <a:xfrm>
            <a:off x="620134" y="12339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67" name="Can 666"/>
          <p:cNvSpPr/>
          <p:nvPr userDrawn="1"/>
        </p:nvSpPr>
        <p:spPr>
          <a:xfrm>
            <a:off x="741334" y="7204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68" name="Straight Connector 667"/>
          <p:cNvCxnSpPr>
            <a:stCxn id="667" idx="3"/>
            <a:endCxn id="642" idx="3"/>
          </p:cNvCxnSpPr>
          <p:nvPr userDrawn="1"/>
        </p:nvCxnSpPr>
        <p:spPr>
          <a:xfrm flipH="1">
            <a:off x="-113196" y="899778"/>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9" name="Can 668"/>
          <p:cNvSpPr/>
          <p:nvPr userDrawn="1"/>
        </p:nvSpPr>
        <p:spPr>
          <a:xfrm>
            <a:off x="796382" y="22984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71" name="Straight Connector 670"/>
          <p:cNvCxnSpPr>
            <a:stCxn id="627" idx="3"/>
          </p:cNvCxnSpPr>
          <p:nvPr userDrawn="1"/>
        </p:nvCxnSpPr>
        <p:spPr>
          <a:xfrm flipH="1">
            <a:off x="-1184458" y="2589294"/>
            <a:ext cx="1361727"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38" idx="3"/>
            <a:endCxn id="637" idx="3"/>
          </p:cNvCxnSpPr>
          <p:nvPr userDrawn="1"/>
        </p:nvCxnSpPr>
        <p:spPr>
          <a:xfrm>
            <a:off x="-1603201" y="2269758"/>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255291" y="44532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35" name="Can 234"/>
          <p:cNvSpPr/>
          <p:nvPr userDrawn="1"/>
        </p:nvSpPr>
        <p:spPr>
          <a:xfrm>
            <a:off x="799192" y="468106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236" name="Straight Connector 235"/>
          <p:cNvCxnSpPr>
            <a:stCxn id="234" idx="3"/>
          </p:cNvCxnSpPr>
          <p:nvPr userDrawn="1"/>
        </p:nvCxnSpPr>
        <p:spPr>
          <a:xfrm>
            <a:off x="345291" y="463250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37" name="Can 236"/>
          <p:cNvSpPr/>
          <p:nvPr userDrawn="1"/>
        </p:nvSpPr>
        <p:spPr>
          <a:xfrm>
            <a:off x="1918162" y="52106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39" name="Can 238"/>
          <p:cNvSpPr/>
          <p:nvPr userDrawn="1"/>
        </p:nvSpPr>
        <p:spPr>
          <a:xfrm>
            <a:off x="2160562" y="463250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40" name="Can 239"/>
          <p:cNvSpPr/>
          <p:nvPr userDrawn="1"/>
        </p:nvSpPr>
        <p:spPr>
          <a:xfrm>
            <a:off x="1802398" y="368274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242" name="Straight Connector 241"/>
          <p:cNvCxnSpPr>
            <a:stCxn id="235" idx="3"/>
            <a:endCxn id="239" idx="3"/>
          </p:cNvCxnSpPr>
          <p:nvPr userDrawn="1"/>
        </p:nvCxnSpPr>
        <p:spPr>
          <a:xfrm flipV="1">
            <a:off x="889192" y="4811800"/>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43" name="Can 242"/>
          <p:cNvSpPr/>
          <p:nvPr userDrawn="1"/>
        </p:nvSpPr>
        <p:spPr>
          <a:xfrm>
            <a:off x="-5059" y="50482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45" name="Can 244"/>
          <p:cNvSpPr/>
          <p:nvPr userDrawn="1"/>
        </p:nvSpPr>
        <p:spPr>
          <a:xfrm>
            <a:off x="150687" y="530886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3" name="Can 252"/>
          <p:cNvSpPr/>
          <p:nvPr userDrawn="1"/>
        </p:nvSpPr>
        <p:spPr>
          <a:xfrm>
            <a:off x="1470122" y="5301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5" name="Can 254"/>
          <p:cNvSpPr/>
          <p:nvPr userDrawn="1"/>
        </p:nvSpPr>
        <p:spPr>
          <a:xfrm>
            <a:off x="1622522" y="50141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7" name="Can 256"/>
          <p:cNvSpPr/>
          <p:nvPr userDrawn="1"/>
        </p:nvSpPr>
        <p:spPr>
          <a:xfrm>
            <a:off x="1743722" y="45006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258" name="Straight Connector 257"/>
          <p:cNvCxnSpPr>
            <a:stCxn id="257" idx="3"/>
            <a:endCxn id="235" idx="3"/>
          </p:cNvCxnSpPr>
          <p:nvPr userDrawn="1"/>
        </p:nvCxnSpPr>
        <p:spPr>
          <a:xfrm flipH="1">
            <a:off x="889192" y="467994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grpSp>
        <p:nvGrpSpPr>
          <p:cNvPr id="247" name="Group 246"/>
          <p:cNvGrpSpPr/>
          <p:nvPr userDrawn="1"/>
        </p:nvGrpSpPr>
        <p:grpSpPr>
          <a:xfrm>
            <a:off x="1590" y="4679951"/>
            <a:ext cx="9144000" cy="2178050"/>
            <a:chOff x="1590" y="4679951"/>
            <a:chExt cx="9144000" cy="2178050"/>
          </a:xfrm>
        </p:grpSpPr>
        <p:sp>
          <p:nvSpPr>
            <p:cNvPr id="248" name="Rectangle 247"/>
            <p:cNvSpPr/>
            <p:nvPr userDrawn="1"/>
          </p:nvSpPr>
          <p:spPr>
            <a:xfrm>
              <a:off x="1590" y="4679951"/>
              <a:ext cx="9144000" cy="217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249" name="Picture 24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250"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30104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4"/>
                                        </p:tgtEl>
                                        <p:attrNameLst>
                                          <p:attrName>style.visibility</p:attrName>
                                        </p:attrNameLst>
                                      </p:cBhvr>
                                      <p:to>
                                        <p:strVal val="visible"/>
                                      </p:to>
                                    </p:set>
                                    <p:animEffect transition="in" filter="wipe(left)">
                                      <p:cBhvr>
                                        <p:cTn id="31" dur="500"/>
                                        <p:tgtEl>
                                          <p:spTgt spid="3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wipe(left)">
                                      <p:cBhvr>
                                        <p:cTn id="35" dur="500"/>
                                        <p:tgtEl>
                                          <p:spTgt spid="3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left)">
                                      <p:cBhvr>
                                        <p:cTn id="39" dur="500"/>
                                        <p:tgtEl>
                                          <p:spTgt spid="33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5"/>
                                        </p:tgtEl>
                                        <p:attrNameLst>
                                          <p:attrName>style.visibility</p:attrName>
                                        </p:attrNameLst>
                                      </p:cBhvr>
                                      <p:to>
                                        <p:strVal val="visible"/>
                                      </p:to>
                                    </p:set>
                                    <p:animEffect transition="in" filter="wipe(left)">
                                      <p:cBhvr>
                                        <p:cTn id="43" dur="500"/>
                                        <p:tgtEl>
                                          <p:spTgt spid="3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44"/>
                                        </p:tgtEl>
                                        <p:attrNameLst>
                                          <p:attrName>style.visibility</p:attrName>
                                        </p:attrNameLst>
                                      </p:cBhvr>
                                      <p:to>
                                        <p:strVal val="visible"/>
                                      </p:to>
                                    </p:set>
                                    <p:animEffect transition="in" filter="wipe(left)">
                                      <p:cBhvr>
                                        <p:cTn id="47" dur="500"/>
                                        <p:tgtEl>
                                          <p:spTgt spid="3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7"/>
                                        </p:tgtEl>
                                        <p:attrNameLst>
                                          <p:attrName>style.visibility</p:attrName>
                                        </p:attrNameLst>
                                      </p:cBhvr>
                                      <p:to>
                                        <p:strVal val="visible"/>
                                      </p:to>
                                    </p:set>
                                    <p:animEffect transition="in" filter="wipe(left)">
                                      <p:cBhvr>
                                        <p:cTn id="51" dur="500"/>
                                        <p:tgtEl>
                                          <p:spTgt spid="3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wipe(left)">
                                      <p:cBhvr>
                                        <p:cTn id="55" dur="500"/>
                                        <p:tgtEl>
                                          <p:spTgt spid="34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48"/>
                                        </p:tgtEl>
                                        <p:attrNameLst>
                                          <p:attrName>style.visibility</p:attrName>
                                        </p:attrNameLst>
                                      </p:cBhvr>
                                      <p:to>
                                        <p:strVal val="visible"/>
                                      </p:to>
                                    </p:set>
                                    <p:animEffect transition="in" filter="wipe(left)">
                                      <p:cBhvr>
                                        <p:cTn id="59" dur="500"/>
                                        <p:tgtEl>
                                          <p:spTgt spid="34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wipe(left)">
                                      <p:cBhvr>
                                        <p:cTn id="63" dur="500"/>
                                        <p:tgtEl>
                                          <p:spTgt spid="34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50"/>
                                        </p:tgtEl>
                                        <p:attrNameLst>
                                          <p:attrName>style.visibility</p:attrName>
                                        </p:attrNameLst>
                                      </p:cBhvr>
                                      <p:to>
                                        <p:strVal val="visible"/>
                                      </p:to>
                                    </p:set>
                                    <p:animEffect transition="in" filter="wipe(left)">
                                      <p:cBhvr>
                                        <p:cTn id="67" dur="500"/>
                                        <p:tgtEl>
                                          <p:spTgt spid="3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wipe(left)">
                                      <p:cBhvr>
                                        <p:cTn id="71" dur="500"/>
                                        <p:tgtEl>
                                          <p:spTgt spid="35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51"/>
                                        </p:tgtEl>
                                        <p:attrNameLst>
                                          <p:attrName>style.visibility</p:attrName>
                                        </p:attrNameLst>
                                      </p:cBhvr>
                                      <p:to>
                                        <p:strVal val="visible"/>
                                      </p:to>
                                    </p:set>
                                    <p:animEffect transition="in" filter="wipe(left)">
                                      <p:cBhvr>
                                        <p:cTn id="75" dur="500"/>
                                        <p:tgtEl>
                                          <p:spTgt spid="35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wipe(left)">
                                      <p:cBhvr>
                                        <p:cTn id="79" dur="500"/>
                                        <p:tgtEl>
                                          <p:spTgt spid="3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wipe(left)">
                                      <p:cBhvr>
                                        <p:cTn id="83" dur="500"/>
                                        <p:tgtEl>
                                          <p:spTgt spid="35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56"/>
                                        </p:tgtEl>
                                        <p:attrNameLst>
                                          <p:attrName>style.visibility</p:attrName>
                                        </p:attrNameLst>
                                      </p:cBhvr>
                                      <p:to>
                                        <p:strVal val="visible"/>
                                      </p:to>
                                    </p:set>
                                    <p:animEffect transition="in" filter="wipe(left)">
                                      <p:cBhvr>
                                        <p:cTn id="87" dur="500"/>
                                        <p:tgtEl>
                                          <p:spTgt spid="356"/>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59"/>
                                        </p:tgtEl>
                                        <p:attrNameLst>
                                          <p:attrName>style.visibility</p:attrName>
                                        </p:attrNameLst>
                                      </p:cBhvr>
                                      <p:to>
                                        <p:strVal val="visible"/>
                                      </p:to>
                                    </p:set>
                                    <p:animEffect transition="in" filter="wipe(left)">
                                      <p:cBhvr>
                                        <p:cTn id="91" dur="500"/>
                                        <p:tgtEl>
                                          <p:spTgt spid="359"/>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58"/>
                                        </p:tgtEl>
                                        <p:attrNameLst>
                                          <p:attrName>style.visibility</p:attrName>
                                        </p:attrNameLst>
                                      </p:cBhvr>
                                      <p:to>
                                        <p:strVal val="visible"/>
                                      </p:to>
                                    </p:set>
                                    <p:animEffect transition="in" filter="wipe(left)">
                                      <p:cBhvr>
                                        <p:cTn id="95" dur="500"/>
                                        <p:tgtEl>
                                          <p:spTgt spid="35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60"/>
                                        </p:tgtEl>
                                        <p:attrNameLst>
                                          <p:attrName>style.visibility</p:attrName>
                                        </p:attrNameLst>
                                      </p:cBhvr>
                                      <p:to>
                                        <p:strVal val="visible"/>
                                      </p:to>
                                    </p:set>
                                    <p:animEffect transition="in" filter="wipe(left)">
                                      <p:cBhvr>
                                        <p:cTn id="99" dur="500"/>
                                        <p:tgtEl>
                                          <p:spTgt spid="360"/>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361"/>
                                        </p:tgtEl>
                                        <p:attrNameLst>
                                          <p:attrName>style.visibility</p:attrName>
                                        </p:attrNameLst>
                                      </p:cBhvr>
                                      <p:to>
                                        <p:strVal val="visible"/>
                                      </p:to>
                                    </p:set>
                                    <p:animEffect transition="in" filter="wipe(left)">
                                      <p:cBhvr>
                                        <p:cTn id="103" dur="500"/>
                                        <p:tgtEl>
                                          <p:spTgt spid="361"/>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63"/>
                                        </p:tgtEl>
                                        <p:attrNameLst>
                                          <p:attrName>style.visibility</p:attrName>
                                        </p:attrNameLst>
                                      </p:cBhvr>
                                      <p:to>
                                        <p:strVal val="visible"/>
                                      </p:to>
                                    </p:set>
                                    <p:animEffect transition="in" filter="wipe(left)">
                                      <p:cBhvr>
                                        <p:cTn id="107" dur="500"/>
                                        <p:tgtEl>
                                          <p:spTgt spid="363"/>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62"/>
                                        </p:tgtEl>
                                        <p:attrNameLst>
                                          <p:attrName>style.visibility</p:attrName>
                                        </p:attrNameLst>
                                      </p:cBhvr>
                                      <p:to>
                                        <p:strVal val="visible"/>
                                      </p:to>
                                    </p:set>
                                    <p:animEffect transition="in" filter="wipe(left)">
                                      <p:cBhvr>
                                        <p:cTn id="111" dur="500"/>
                                        <p:tgtEl>
                                          <p:spTgt spid="362"/>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365"/>
                                        </p:tgtEl>
                                        <p:attrNameLst>
                                          <p:attrName>style.visibility</p:attrName>
                                        </p:attrNameLst>
                                      </p:cBhvr>
                                      <p:to>
                                        <p:strVal val="visible"/>
                                      </p:to>
                                    </p:set>
                                    <p:animEffect transition="in" filter="wipe(left)">
                                      <p:cBhvr>
                                        <p:cTn id="115" dur="500"/>
                                        <p:tgtEl>
                                          <p:spTgt spid="365"/>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64"/>
                                        </p:tgtEl>
                                        <p:attrNameLst>
                                          <p:attrName>style.visibility</p:attrName>
                                        </p:attrNameLst>
                                      </p:cBhvr>
                                      <p:to>
                                        <p:strVal val="visible"/>
                                      </p:to>
                                    </p:set>
                                    <p:animEffect transition="in" filter="wipe(left)">
                                      <p:cBhvr>
                                        <p:cTn id="119" dur="500"/>
                                        <p:tgtEl>
                                          <p:spTgt spid="36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367"/>
                                        </p:tgtEl>
                                        <p:attrNameLst>
                                          <p:attrName>style.visibility</p:attrName>
                                        </p:attrNameLst>
                                      </p:cBhvr>
                                      <p:to>
                                        <p:strVal val="visible"/>
                                      </p:to>
                                    </p:set>
                                    <p:animEffect transition="in" filter="wipe(left)">
                                      <p:cBhvr>
                                        <p:cTn id="123" dur="500"/>
                                        <p:tgtEl>
                                          <p:spTgt spid="367"/>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368"/>
                                        </p:tgtEl>
                                        <p:attrNameLst>
                                          <p:attrName>style.visibility</p:attrName>
                                        </p:attrNameLst>
                                      </p:cBhvr>
                                      <p:to>
                                        <p:strVal val="visible"/>
                                      </p:to>
                                    </p:set>
                                    <p:animEffect transition="in" filter="wipe(left)">
                                      <p:cBhvr>
                                        <p:cTn id="127" dur="500"/>
                                        <p:tgtEl>
                                          <p:spTgt spid="368"/>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370"/>
                                        </p:tgtEl>
                                        <p:attrNameLst>
                                          <p:attrName>style.visibility</p:attrName>
                                        </p:attrNameLst>
                                      </p:cBhvr>
                                      <p:to>
                                        <p:strVal val="visible"/>
                                      </p:to>
                                    </p:set>
                                    <p:animEffect transition="in" filter="wipe(left)">
                                      <p:cBhvr>
                                        <p:cTn id="131" dur="500"/>
                                        <p:tgtEl>
                                          <p:spTgt spid="37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wipe(left)">
                                      <p:cBhvr>
                                        <p:cTn id="135" dur="500"/>
                                        <p:tgtEl>
                                          <p:spTgt spid="37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369"/>
                                        </p:tgtEl>
                                        <p:attrNameLst>
                                          <p:attrName>style.visibility</p:attrName>
                                        </p:attrNameLst>
                                      </p:cBhvr>
                                      <p:to>
                                        <p:strVal val="visible"/>
                                      </p:to>
                                    </p:set>
                                    <p:animEffect transition="in" filter="wipe(left)">
                                      <p:cBhvr>
                                        <p:cTn id="139" dur="500"/>
                                        <p:tgtEl>
                                          <p:spTgt spid="36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73"/>
                                        </p:tgtEl>
                                        <p:attrNameLst>
                                          <p:attrName>style.visibility</p:attrName>
                                        </p:attrNameLst>
                                      </p:cBhvr>
                                      <p:to>
                                        <p:strVal val="visible"/>
                                      </p:to>
                                    </p:set>
                                    <p:animEffect transition="in" filter="wipe(left)">
                                      <p:cBhvr>
                                        <p:cTn id="143" dur="500"/>
                                        <p:tgtEl>
                                          <p:spTgt spid="37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371"/>
                                        </p:tgtEl>
                                        <p:attrNameLst>
                                          <p:attrName>style.visibility</p:attrName>
                                        </p:attrNameLst>
                                      </p:cBhvr>
                                      <p:to>
                                        <p:strVal val="visible"/>
                                      </p:to>
                                    </p:set>
                                    <p:animEffect transition="in" filter="wipe(left)">
                                      <p:cBhvr>
                                        <p:cTn id="147" dur="500"/>
                                        <p:tgtEl>
                                          <p:spTgt spid="371"/>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375"/>
                                        </p:tgtEl>
                                        <p:attrNameLst>
                                          <p:attrName>style.visibility</p:attrName>
                                        </p:attrNameLst>
                                      </p:cBhvr>
                                      <p:to>
                                        <p:strVal val="visible"/>
                                      </p:to>
                                    </p:set>
                                    <p:animEffect transition="in" filter="wipe(left)">
                                      <p:cBhvr>
                                        <p:cTn id="151" dur="500"/>
                                        <p:tgtEl>
                                          <p:spTgt spid="375"/>
                                        </p:tgtEl>
                                      </p:cBhvr>
                                    </p:animEffect>
                                  </p:childTnLst>
                                </p:cTn>
                              </p:par>
                            </p:childTnLst>
                          </p:cTn>
                        </p:par>
                        <p:par>
                          <p:cTn id="152" fill="hold">
                            <p:stCondLst>
                              <p:cond delay="18500"/>
                            </p:stCondLst>
                            <p:childTnLst>
                              <p:par>
                                <p:cTn id="153" presetID="22" presetClass="entr" presetSubtype="8" fill="hold" grpId="0" nodeType="after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wipe(left)">
                                      <p:cBhvr>
                                        <p:cTn id="155" dur="500"/>
                                        <p:tgtEl>
                                          <p:spTgt spid="374"/>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377"/>
                                        </p:tgtEl>
                                        <p:attrNameLst>
                                          <p:attrName>style.visibility</p:attrName>
                                        </p:attrNameLst>
                                      </p:cBhvr>
                                      <p:to>
                                        <p:strVal val="visible"/>
                                      </p:to>
                                    </p:set>
                                    <p:animEffect transition="in" filter="wipe(left)">
                                      <p:cBhvr>
                                        <p:cTn id="159" dur="500"/>
                                        <p:tgtEl>
                                          <p:spTgt spid="377"/>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376"/>
                                        </p:tgtEl>
                                        <p:attrNameLst>
                                          <p:attrName>style.visibility</p:attrName>
                                        </p:attrNameLst>
                                      </p:cBhvr>
                                      <p:to>
                                        <p:strVal val="visible"/>
                                      </p:to>
                                    </p:set>
                                    <p:animEffect transition="in" filter="wipe(left)">
                                      <p:cBhvr>
                                        <p:cTn id="163" dur="500"/>
                                        <p:tgtEl>
                                          <p:spTgt spid="376"/>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378"/>
                                        </p:tgtEl>
                                        <p:attrNameLst>
                                          <p:attrName>style.visibility</p:attrName>
                                        </p:attrNameLst>
                                      </p:cBhvr>
                                      <p:to>
                                        <p:strVal val="visible"/>
                                      </p:to>
                                    </p:set>
                                    <p:animEffect transition="in" filter="wipe(left)">
                                      <p:cBhvr>
                                        <p:cTn id="167" dur="500"/>
                                        <p:tgtEl>
                                          <p:spTgt spid="378"/>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379"/>
                                        </p:tgtEl>
                                        <p:attrNameLst>
                                          <p:attrName>style.visibility</p:attrName>
                                        </p:attrNameLst>
                                      </p:cBhvr>
                                      <p:to>
                                        <p:strVal val="visible"/>
                                      </p:to>
                                    </p:set>
                                    <p:animEffect transition="in" filter="wipe(left)">
                                      <p:cBhvr>
                                        <p:cTn id="171" dur="500"/>
                                        <p:tgtEl>
                                          <p:spTgt spid="379"/>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381"/>
                                        </p:tgtEl>
                                        <p:attrNameLst>
                                          <p:attrName>style.visibility</p:attrName>
                                        </p:attrNameLst>
                                      </p:cBhvr>
                                      <p:to>
                                        <p:strVal val="visible"/>
                                      </p:to>
                                    </p:set>
                                    <p:animEffect transition="in" filter="wipe(left)">
                                      <p:cBhvr>
                                        <p:cTn id="175" dur="500"/>
                                        <p:tgtEl>
                                          <p:spTgt spid="381"/>
                                        </p:tgtEl>
                                      </p:cBhvr>
                                    </p:animEffect>
                                  </p:childTnLst>
                                </p:cTn>
                              </p:par>
                            </p:childTnLst>
                          </p:cTn>
                        </p:par>
                        <p:par>
                          <p:cTn id="176" fill="hold">
                            <p:stCondLst>
                              <p:cond delay="21500"/>
                            </p:stCondLst>
                            <p:childTnLst>
                              <p:par>
                                <p:cTn id="177" presetID="22" presetClass="entr" presetSubtype="8" fill="hold" grpId="0" nodeType="afterEffect">
                                  <p:stCondLst>
                                    <p:cond delay="0"/>
                                  </p:stCondLst>
                                  <p:childTnLst>
                                    <p:set>
                                      <p:cBhvr>
                                        <p:cTn id="178" dur="1" fill="hold">
                                          <p:stCondLst>
                                            <p:cond delay="0"/>
                                          </p:stCondLst>
                                        </p:cTn>
                                        <p:tgtEl>
                                          <p:spTgt spid="380"/>
                                        </p:tgtEl>
                                        <p:attrNameLst>
                                          <p:attrName>style.visibility</p:attrName>
                                        </p:attrNameLst>
                                      </p:cBhvr>
                                      <p:to>
                                        <p:strVal val="visible"/>
                                      </p:to>
                                    </p:set>
                                    <p:animEffect transition="in" filter="wipe(left)">
                                      <p:cBhvr>
                                        <p:cTn id="179" dur="500"/>
                                        <p:tgtEl>
                                          <p:spTgt spid="380"/>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383"/>
                                        </p:tgtEl>
                                        <p:attrNameLst>
                                          <p:attrName>style.visibility</p:attrName>
                                        </p:attrNameLst>
                                      </p:cBhvr>
                                      <p:to>
                                        <p:strVal val="visible"/>
                                      </p:to>
                                    </p:set>
                                    <p:animEffect transition="in" filter="wipe(left)">
                                      <p:cBhvr>
                                        <p:cTn id="183" dur="500"/>
                                        <p:tgtEl>
                                          <p:spTgt spid="383"/>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382"/>
                                        </p:tgtEl>
                                        <p:attrNameLst>
                                          <p:attrName>style.visibility</p:attrName>
                                        </p:attrNameLst>
                                      </p:cBhvr>
                                      <p:to>
                                        <p:strVal val="visible"/>
                                      </p:to>
                                    </p:set>
                                    <p:animEffect transition="in" filter="wipe(left)">
                                      <p:cBhvr>
                                        <p:cTn id="187" dur="500"/>
                                        <p:tgtEl>
                                          <p:spTgt spid="382"/>
                                        </p:tgtEl>
                                      </p:cBhvr>
                                    </p:animEffect>
                                  </p:childTnLst>
                                </p:cTn>
                              </p:par>
                            </p:childTnLst>
                          </p:cTn>
                        </p:par>
                        <p:par>
                          <p:cTn id="188" fill="hold">
                            <p:stCondLst>
                              <p:cond delay="23000"/>
                            </p:stCondLst>
                            <p:childTnLst>
                              <p:par>
                                <p:cTn id="189" presetID="22" presetClass="entr" presetSubtype="8" fill="hold" grpId="0" nodeType="afterEffect">
                                  <p:stCondLst>
                                    <p:cond delay="0"/>
                                  </p:stCondLst>
                                  <p:childTnLst>
                                    <p:set>
                                      <p:cBhvr>
                                        <p:cTn id="190" dur="1" fill="hold">
                                          <p:stCondLst>
                                            <p:cond delay="0"/>
                                          </p:stCondLst>
                                        </p:cTn>
                                        <p:tgtEl>
                                          <p:spTgt spid="384"/>
                                        </p:tgtEl>
                                        <p:attrNameLst>
                                          <p:attrName>style.visibility</p:attrName>
                                        </p:attrNameLst>
                                      </p:cBhvr>
                                      <p:to>
                                        <p:strVal val="visible"/>
                                      </p:to>
                                    </p:set>
                                    <p:animEffect transition="in" filter="wipe(left)">
                                      <p:cBhvr>
                                        <p:cTn id="191" dur="500"/>
                                        <p:tgtEl>
                                          <p:spTgt spid="384"/>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385"/>
                                        </p:tgtEl>
                                        <p:attrNameLst>
                                          <p:attrName>style.visibility</p:attrName>
                                        </p:attrNameLst>
                                      </p:cBhvr>
                                      <p:to>
                                        <p:strVal val="visible"/>
                                      </p:to>
                                    </p:set>
                                    <p:animEffect transition="in" filter="wipe(left)">
                                      <p:cBhvr>
                                        <p:cTn id="195" dur="500"/>
                                        <p:tgtEl>
                                          <p:spTgt spid="385"/>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86"/>
                                        </p:tgtEl>
                                        <p:attrNameLst>
                                          <p:attrName>style.visibility</p:attrName>
                                        </p:attrNameLst>
                                      </p:cBhvr>
                                      <p:to>
                                        <p:strVal val="visible"/>
                                      </p:to>
                                    </p:set>
                                    <p:animEffect transition="in" filter="wipe(left)">
                                      <p:cBhvr>
                                        <p:cTn id="199" dur="500"/>
                                        <p:tgtEl>
                                          <p:spTgt spid="386"/>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388"/>
                                        </p:tgtEl>
                                        <p:attrNameLst>
                                          <p:attrName>style.visibility</p:attrName>
                                        </p:attrNameLst>
                                      </p:cBhvr>
                                      <p:to>
                                        <p:strVal val="visible"/>
                                      </p:to>
                                    </p:set>
                                    <p:animEffect transition="in" filter="wipe(left)">
                                      <p:cBhvr>
                                        <p:cTn id="203" dur="500"/>
                                        <p:tgtEl>
                                          <p:spTgt spid="38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390"/>
                                        </p:tgtEl>
                                        <p:attrNameLst>
                                          <p:attrName>style.visibility</p:attrName>
                                        </p:attrNameLst>
                                      </p:cBhvr>
                                      <p:to>
                                        <p:strVal val="visible"/>
                                      </p:to>
                                    </p:set>
                                    <p:animEffect transition="in" filter="wipe(left)">
                                      <p:cBhvr>
                                        <p:cTn id="207" dur="500"/>
                                        <p:tgtEl>
                                          <p:spTgt spid="390"/>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387"/>
                                        </p:tgtEl>
                                        <p:attrNameLst>
                                          <p:attrName>style.visibility</p:attrName>
                                        </p:attrNameLst>
                                      </p:cBhvr>
                                      <p:to>
                                        <p:strVal val="visible"/>
                                      </p:to>
                                    </p:set>
                                    <p:animEffect transition="in" filter="wipe(left)">
                                      <p:cBhvr>
                                        <p:cTn id="211" dur="500"/>
                                        <p:tgtEl>
                                          <p:spTgt spid="38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391"/>
                                        </p:tgtEl>
                                        <p:attrNameLst>
                                          <p:attrName>style.visibility</p:attrName>
                                        </p:attrNameLst>
                                      </p:cBhvr>
                                      <p:to>
                                        <p:strVal val="visible"/>
                                      </p:to>
                                    </p:set>
                                    <p:animEffect transition="in" filter="wipe(left)">
                                      <p:cBhvr>
                                        <p:cTn id="215" dur="500"/>
                                        <p:tgtEl>
                                          <p:spTgt spid="39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389"/>
                                        </p:tgtEl>
                                        <p:attrNameLst>
                                          <p:attrName>style.visibility</p:attrName>
                                        </p:attrNameLst>
                                      </p:cBhvr>
                                      <p:to>
                                        <p:strVal val="visible"/>
                                      </p:to>
                                    </p:set>
                                    <p:animEffect transition="in" filter="wipe(left)">
                                      <p:cBhvr>
                                        <p:cTn id="219" dur="500"/>
                                        <p:tgtEl>
                                          <p:spTgt spid="38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393"/>
                                        </p:tgtEl>
                                        <p:attrNameLst>
                                          <p:attrName>style.visibility</p:attrName>
                                        </p:attrNameLst>
                                      </p:cBhvr>
                                      <p:to>
                                        <p:strVal val="visible"/>
                                      </p:to>
                                    </p:set>
                                    <p:animEffect transition="in" filter="wipe(left)">
                                      <p:cBhvr>
                                        <p:cTn id="223" dur="500"/>
                                        <p:tgtEl>
                                          <p:spTgt spid="393"/>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392"/>
                                        </p:tgtEl>
                                        <p:attrNameLst>
                                          <p:attrName>style.visibility</p:attrName>
                                        </p:attrNameLst>
                                      </p:cBhvr>
                                      <p:to>
                                        <p:strVal val="visible"/>
                                      </p:to>
                                    </p:set>
                                    <p:animEffect transition="in" filter="wipe(left)">
                                      <p:cBhvr>
                                        <p:cTn id="227" dur="500"/>
                                        <p:tgtEl>
                                          <p:spTgt spid="39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395"/>
                                        </p:tgtEl>
                                        <p:attrNameLst>
                                          <p:attrName>style.visibility</p:attrName>
                                        </p:attrNameLst>
                                      </p:cBhvr>
                                      <p:to>
                                        <p:strVal val="visible"/>
                                      </p:to>
                                    </p:set>
                                    <p:animEffect transition="in" filter="wipe(left)">
                                      <p:cBhvr>
                                        <p:cTn id="231" dur="500"/>
                                        <p:tgtEl>
                                          <p:spTgt spid="395"/>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394"/>
                                        </p:tgtEl>
                                        <p:attrNameLst>
                                          <p:attrName>style.visibility</p:attrName>
                                        </p:attrNameLst>
                                      </p:cBhvr>
                                      <p:to>
                                        <p:strVal val="visible"/>
                                      </p:to>
                                    </p:set>
                                    <p:animEffect transition="in" filter="wipe(left)">
                                      <p:cBhvr>
                                        <p:cTn id="235" dur="500"/>
                                        <p:tgtEl>
                                          <p:spTgt spid="39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396"/>
                                        </p:tgtEl>
                                        <p:attrNameLst>
                                          <p:attrName>style.visibility</p:attrName>
                                        </p:attrNameLst>
                                      </p:cBhvr>
                                      <p:to>
                                        <p:strVal val="visible"/>
                                      </p:to>
                                    </p:set>
                                    <p:animEffect transition="in" filter="wipe(left)">
                                      <p:cBhvr>
                                        <p:cTn id="239" dur="500"/>
                                        <p:tgtEl>
                                          <p:spTgt spid="396"/>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397"/>
                                        </p:tgtEl>
                                        <p:attrNameLst>
                                          <p:attrName>style.visibility</p:attrName>
                                        </p:attrNameLst>
                                      </p:cBhvr>
                                      <p:to>
                                        <p:strVal val="visible"/>
                                      </p:to>
                                    </p:set>
                                    <p:animEffect transition="in" filter="wipe(left)">
                                      <p:cBhvr>
                                        <p:cTn id="243" dur="500"/>
                                        <p:tgtEl>
                                          <p:spTgt spid="397"/>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399"/>
                                        </p:tgtEl>
                                        <p:attrNameLst>
                                          <p:attrName>style.visibility</p:attrName>
                                        </p:attrNameLst>
                                      </p:cBhvr>
                                      <p:to>
                                        <p:strVal val="visible"/>
                                      </p:to>
                                    </p:set>
                                    <p:animEffect transition="in" filter="wipe(left)">
                                      <p:cBhvr>
                                        <p:cTn id="247" dur="500"/>
                                        <p:tgtEl>
                                          <p:spTgt spid="399"/>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401"/>
                                        </p:tgtEl>
                                        <p:attrNameLst>
                                          <p:attrName>style.visibility</p:attrName>
                                        </p:attrNameLst>
                                      </p:cBhvr>
                                      <p:to>
                                        <p:strVal val="visible"/>
                                      </p:to>
                                    </p:set>
                                    <p:animEffect transition="in" filter="wipe(left)">
                                      <p:cBhvr>
                                        <p:cTn id="251" dur="500"/>
                                        <p:tgtEl>
                                          <p:spTgt spid="401"/>
                                        </p:tgtEl>
                                      </p:cBhvr>
                                    </p:animEffect>
                                  </p:childTnLst>
                                </p:cTn>
                              </p:par>
                            </p:childTnLst>
                          </p:cTn>
                        </p:par>
                        <p:par>
                          <p:cTn id="252" fill="hold">
                            <p:stCondLst>
                              <p:cond delay="31000"/>
                            </p:stCondLst>
                            <p:childTnLst>
                              <p:par>
                                <p:cTn id="253" presetID="22" presetClass="entr" presetSubtype="8" fill="hold" grpId="0" nodeType="afterEffect">
                                  <p:stCondLst>
                                    <p:cond delay="0"/>
                                  </p:stCondLst>
                                  <p:childTnLst>
                                    <p:set>
                                      <p:cBhvr>
                                        <p:cTn id="254" dur="1" fill="hold">
                                          <p:stCondLst>
                                            <p:cond delay="0"/>
                                          </p:stCondLst>
                                        </p:cTn>
                                        <p:tgtEl>
                                          <p:spTgt spid="402"/>
                                        </p:tgtEl>
                                        <p:attrNameLst>
                                          <p:attrName>style.visibility</p:attrName>
                                        </p:attrNameLst>
                                      </p:cBhvr>
                                      <p:to>
                                        <p:strVal val="visible"/>
                                      </p:to>
                                    </p:set>
                                    <p:animEffect transition="in" filter="wipe(left)">
                                      <p:cBhvr>
                                        <p:cTn id="255" dur="500"/>
                                        <p:tgtEl>
                                          <p:spTgt spid="402"/>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403"/>
                                        </p:tgtEl>
                                        <p:attrNameLst>
                                          <p:attrName>style.visibility</p:attrName>
                                        </p:attrNameLst>
                                      </p:cBhvr>
                                      <p:to>
                                        <p:strVal val="visible"/>
                                      </p:to>
                                    </p:set>
                                    <p:animEffect transition="in" filter="wipe(left)">
                                      <p:cBhvr>
                                        <p:cTn id="259" dur="500"/>
                                        <p:tgtEl>
                                          <p:spTgt spid="403"/>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404"/>
                                        </p:tgtEl>
                                        <p:attrNameLst>
                                          <p:attrName>style.visibility</p:attrName>
                                        </p:attrNameLst>
                                      </p:cBhvr>
                                      <p:to>
                                        <p:strVal val="visible"/>
                                      </p:to>
                                    </p:set>
                                    <p:animEffect transition="in" filter="wipe(left)">
                                      <p:cBhvr>
                                        <p:cTn id="263" dur="500"/>
                                        <p:tgtEl>
                                          <p:spTgt spid="404"/>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405"/>
                                        </p:tgtEl>
                                        <p:attrNameLst>
                                          <p:attrName>style.visibility</p:attrName>
                                        </p:attrNameLst>
                                      </p:cBhvr>
                                      <p:to>
                                        <p:strVal val="visible"/>
                                      </p:to>
                                    </p:set>
                                    <p:animEffect transition="in" filter="wipe(left)">
                                      <p:cBhvr>
                                        <p:cTn id="267" dur="500"/>
                                        <p:tgtEl>
                                          <p:spTgt spid="405"/>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406"/>
                                        </p:tgtEl>
                                        <p:attrNameLst>
                                          <p:attrName>style.visibility</p:attrName>
                                        </p:attrNameLst>
                                      </p:cBhvr>
                                      <p:to>
                                        <p:strVal val="visible"/>
                                      </p:to>
                                    </p:set>
                                    <p:animEffect transition="in" filter="wipe(left)">
                                      <p:cBhvr>
                                        <p:cTn id="271" dur="500"/>
                                        <p:tgtEl>
                                          <p:spTgt spid="406"/>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407"/>
                                        </p:tgtEl>
                                        <p:attrNameLst>
                                          <p:attrName>style.visibility</p:attrName>
                                        </p:attrNameLst>
                                      </p:cBhvr>
                                      <p:to>
                                        <p:strVal val="visible"/>
                                      </p:to>
                                    </p:set>
                                    <p:animEffect transition="in" filter="wipe(left)">
                                      <p:cBhvr>
                                        <p:cTn id="275" dur="500"/>
                                        <p:tgtEl>
                                          <p:spTgt spid="407"/>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408"/>
                                        </p:tgtEl>
                                        <p:attrNameLst>
                                          <p:attrName>style.visibility</p:attrName>
                                        </p:attrNameLst>
                                      </p:cBhvr>
                                      <p:to>
                                        <p:strVal val="visible"/>
                                      </p:to>
                                    </p:set>
                                    <p:animEffect transition="in" filter="wipe(left)">
                                      <p:cBhvr>
                                        <p:cTn id="279" dur="500"/>
                                        <p:tgtEl>
                                          <p:spTgt spid="408"/>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409"/>
                                        </p:tgtEl>
                                        <p:attrNameLst>
                                          <p:attrName>style.visibility</p:attrName>
                                        </p:attrNameLst>
                                      </p:cBhvr>
                                      <p:to>
                                        <p:strVal val="visible"/>
                                      </p:to>
                                    </p:set>
                                    <p:animEffect transition="in" filter="wipe(left)">
                                      <p:cBhvr>
                                        <p:cTn id="283" dur="500"/>
                                        <p:tgtEl>
                                          <p:spTgt spid="409"/>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410"/>
                                        </p:tgtEl>
                                        <p:attrNameLst>
                                          <p:attrName>style.visibility</p:attrName>
                                        </p:attrNameLst>
                                      </p:cBhvr>
                                      <p:to>
                                        <p:strVal val="visible"/>
                                      </p:to>
                                    </p:set>
                                    <p:animEffect transition="in" filter="wipe(left)">
                                      <p:cBhvr>
                                        <p:cTn id="287" dur="500"/>
                                        <p:tgtEl>
                                          <p:spTgt spid="410"/>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412"/>
                                        </p:tgtEl>
                                        <p:attrNameLst>
                                          <p:attrName>style.visibility</p:attrName>
                                        </p:attrNameLst>
                                      </p:cBhvr>
                                      <p:to>
                                        <p:strVal val="visible"/>
                                      </p:to>
                                    </p:set>
                                    <p:animEffect transition="in" filter="wipe(left)">
                                      <p:cBhvr>
                                        <p:cTn id="291" dur="500"/>
                                        <p:tgtEl>
                                          <p:spTgt spid="412"/>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413"/>
                                        </p:tgtEl>
                                        <p:attrNameLst>
                                          <p:attrName>style.visibility</p:attrName>
                                        </p:attrNameLst>
                                      </p:cBhvr>
                                      <p:to>
                                        <p:strVal val="visible"/>
                                      </p:to>
                                    </p:set>
                                    <p:animEffect transition="in" filter="wipe(left)">
                                      <p:cBhvr>
                                        <p:cTn id="295" dur="500"/>
                                        <p:tgtEl>
                                          <p:spTgt spid="413"/>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415"/>
                                        </p:tgtEl>
                                        <p:attrNameLst>
                                          <p:attrName>style.visibility</p:attrName>
                                        </p:attrNameLst>
                                      </p:cBhvr>
                                      <p:to>
                                        <p:strVal val="visible"/>
                                      </p:to>
                                    </p:set>
                                    <p:animEffect transition="in" filter="wipe(left)">
                                      <p:cBhvr>
                                        <p:cTn id="299" dur="500"/>
                                        <p:tgtEl>
                                          <p:spTgt spid="415"/>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416"/>
                                        </p:tgtEl>
                                        <p:attrNameLst>
                                          <p:attrName>style.visibility</p:attrName>
                                        </p:attrNameLst>
                                      </p:cBhvr>
                                      <p:to>
                                        <p:strVal val="visible"/>
                                      </p:to>
                                    </p:set>
                                    <p:animEffect transition="in" filter="wipe(left)">
                                      <p:cBhvr>
                                        <p:cTn id="303" dur="500"/>
                                        <p:tgtEl>
                                          <p:spTgt spid="416"/>
                                        </p:tgtEl>
                                      </p:cBhvr>
                                    </p:animEffect>
                                  </p:childTnLst>
                                </p:cTn>
                              </p:par>
                            </p:childTnLst>
                          </p:cTn>
                        </p:par>
                        <p:par>
                          <p:cTn id="304" fill="hold">
                            <p:stCondLst>
                              <p:cond delay="37500"/>
                            </p:stCondLst>
                            <p:childTnLst>
                              <p:par>
                                <p:cTn id="305" presetID="22" presetClass="entr" presetSubtype="8" fill="hold" grpId="0" nodeType="afterEffect">
                                  <p:stCondLst>
                                    <p:cond delay="0"/>
                                  </p:stCondLst>
                                  <p:childTnLst>
                                    <p:set>
                                      <p:cBhvr>
                                        <p:cTn id="306" dur="1" fill="hold">
                                          <p:stCondLst>
                                            <p:cond delay="0"/>
                                          </p:stCondLst>
                                        </p:cTn>
                                        <p:tgtEl>
                                          <p:spTgt spid="423"/>
                                        </p:tgtEl>
                                        <p:attrNameLst>
                                          <p:attrName>style.visibility</p:attrName>
                                        </p:attrNameLst>
                                      </p:cBhvr>
                                      <p:to>
                                        <p:strVal val="visible"/>
                                      </p:to>
                                    </p:set>
                                    <p:animEffect transition="in" filter="wipe(left)">
                                      <p:cBhvr>
                                        <p:cTn id="307" dur="500"/>
                                        <p:tgtEl>
                                          <p:spTgt spid="423"/>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424"/>
                                        </p:tgtEl>
                                        <p:attrNameLst>
                                          <p:attrName>style.visibility</p:attrName>
                                        </p:attrNameLst>
                                      </p:cBhvr>
                                      <p:to>
                                        <p:strVal val="visible"/>
                                      </p:to>
                                    </p:set>
                                    <p:animEffect transition="in" filter="wipe(left)">
                                      <p:cBhvr>
                                        <p:cTn id="311" dur="500"/>
                                        <p:tgtEl>
                                          <p:spTgt spid="424"/>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475"/>
                                        </p:tgtEl>
                                        <p:attrNameLst>
                                          <p:attrName>style.visibility</p:attrName>
                                        </p:attrNameLst>
                                      </p:cBhvr>
                                      <p:to>
                                        <p:strVal val="visible"/>
                                      </p:to>
                                    </p:set>
                                    <p:animEffect transition="in" filter="wipe(left)">
                                      <p:cBhvr>
                                        <p:cTn id="315" dur="500"/>
                                        <p:tgtEl>
                                          <p:spTgt spid="475"/>
                                        </p:tgtEl>
                                      </p:cBhvr>
                                    </p:animEffect>
                                  </p:childTnLst>
                                </p:cTn>
                              </p:par>
                            </p:childTnLst>
                          </p:cTn>
                        </p:par>
                        <p:par>
                          <p:cTn id="316" fill="hold">
                            <p:stCondLst>
                              <p:cond delay="39000"/>
                            </p:stCondLst>
                            <p:childTnLst>
                              <p:par>
                                <p:cTn id="317" presetID="22" presetClass="entr" presetSubtype="8" fill="hold" grpId="0" nodeType="afterEffect">
                                  <p:stCondLst>
                                    <p:cond delay="0"/>
                                  </p:stCondLst>
                                  <p:childTnLst>
                                    <p:set>
                                      <p:cBhvr>
                                        <p:cTn id="318" dur="1" fill="hold">
                                          <p:stCondLst>
                                            <p:cond delay="0"/>
                                          </p:stCondLst>
                                        </p:cTn>
                                        <p:tgtEl>
                                          <p:spTgt spid="505"/>
                                        </p:tgtEl>
                                        <p:attrNameLst>
                                          <p:attrName>style.visibility</p:attrName>
                                        </p:attrNameLst>
                                      </p:cBhvr>
                                      <p:to>
                                        <p:strVal val="visible"/>
                                      </p:to>
                                    </p:set>
                                    <p:animEffect transition="in" filter="wipe(left)">
                                      <p:cBhvr>
                                        <p:cTn id="319" dur="500"/>
                                        <p:tgtEl>
                                          <p:spTgt spid="505"/>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506"/>
                                        </p:tgtEl>
                                        <p:attrNameLst>
                                          <p:attrName>style.visibility</p:attrName>
                                        </p:attrNameLst>
                                      </p:cBhvr>
                                      <p:to>
                                        <p:strVal val="visible"/>
                                      </p:to>
                                    </p:set>
                                    <p:animEffect transition="in" filter="wipe(left)">
                                      <p:cBhvr>
                                        <p:cTn id="323" dur="500"/>
                                        <p:tgtEl>
                                          <p:spTgt spid="506"/>
                                        </p:tgtEl>
                                      </p:cBhvr>
                                    </p:animEffect>
                                  </p:childTnLst>
                                </p:cTn>
                              </p:par>
                            </p:childTnLst>
                          </p:cTn>
                        </p:par>
                        <p:par>
                          <p:cTn id="324" fill="hold">
                            <p:stCondLst>
                              <p:cond delay="40000"/>
                            </p:stCondLst>
                            <p:childTnLst>
                              <p:par>
                                <p:cTn id="325" presetID="22" presetClass="entr" presetSubtype="8" fill="hold" grpId="0" nodeType="afterEffect">
                                  <p:stCondLst>
                                    <p:cond delay="0"/>
                                  </p:stCondLst>
                                  <p:childTnLst>
                                    <p:set>
                                      <p:cBhvr>
                                        <p:cTn id="326" dur="1" fill="hold">
                                          <p:stCondLst>
                                            <p:cond delay="0"/>
                                          </p:stCondLst>
                                        </p:cTn>
                                        <p:tgtEl>
                                          <p:spTgt spid="509"/>
                                        </p:tgtEl>
                                        <p:attrNameLst>
                                          <p:attrName>style.visibility</p:attrName>
                                        </p:attrNameLst>
                                      </p:cBhvr>
                                      <p:to>
                                        <p:strVal val="visible"/>
                                      </p:to>
                                    </p:set>
                                    <p:animEffect transition="in" filter="wipe(left)">
                                      <p:cBhvr>
                                        <p:cTn id="327" dur="500"/>
                                        <p:tgtEl>
                                          <p:spTgt spid="50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510"/>
                                        </p:tgtEl>
                                        <p:attrNameLst>
                                          <p:attrName>style.visibility</p:attrName>
                                        </p:attrNameLst>
                                      </p:cBhvr>
                                      <p:to>
                                        <p:strVal val="visible"/>
                                      </p:to>
                                    </p:set>
                                    <p:animEffect transition="in" filter="wipe(left)">
                                      <p:cBhvr>
                                        <p:cTn id="331" dur="500"/>
                                        <p:tgtEl>
                                          <p:spTgt spid="510"/>
                                        </p:tgtEl>
                                      </p:cBhvr>
                                    </p:animEffect>
                                  </p:childTnLst>
                                </p:cTn>
                              </p:par>
                            </p:childTnLst>
                          </p:cTn>
                        </p:par>
                        <p:par>
                          <p:cTn id="332" fill="hold">
                            <p:stCondLst>
                              <p:cond delay="41000"/>
                            </p:stCondLst>
                            <p:childTnLst>
                              <p:par>
                                <p:cTn id="333" presetID="22" presetClass="entr" presetSubtype="8" fill="hold" grpId="0" nodeType="afterEffect">
                                  <p:stCondLst>
                                    <p:cond delay="0"/>
                                  </p:stCondLst>
                                  <p:childTnLst>
                                    <p:set>
                                      <p:cBhvr>
                                        <p:cTn id="334" dur="1" fill="hold">
                                          <p:stCondLst>
                                            <p:cond delay="0"/>
                                          </p:stCondLst>
                                        </p:cTn>
                                        <p:tgtEl>
                                          <p:spTgt spid="513"/>
                                        </p:tgtEl>
                                        <p:attrNameLst>
                                          <p:attrName>style.visibility</p:attrName>
                                        </p:attrNameLst>
                                      </p:cBhvr>
                                      <p:to>
                                        <p:strVal val="visible"/>
                                      </p:to>
                                    </p:set>
                                    <p:animEffect transition="in" filter="wipe(left)">
                                      <p:cBhvr>
                                        <p:cTn id="335" dur="500"/>
                                        <p:tgtEl>
                                          <p:spTgt spid="513"/>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514"/>
                                        </p:tgtEl>
                                        <p:attrNameLst>
                                          <p:attrName>style.visibility</p:attrName>
                                        </p:attrNameLst>
                                      </p:cBhvr>
                                      <p:to>
                                        <p:strVal val="visible"/>
                                      </p:to>
                                    </p:set>
                                    <p:animEffect transition="in" filter="wipe(left)">
                                      <p:cBhvr>
                                        <p:cTn id="339" dur="500"/>
                                        <p:tgtEl>
                                          <p:spTgt spid="514"/>
                                        </p:tgtEl>
                                      </p:cBhvr>
                                    </p:animEffect>
                                  </p:childTnLst>
                                </p:cTn>
                              </p:par>
                            </p:childTnLst>
                          </p:cTn>
                        </p:par>
                        <p:par>
                          <p:cTn id="340" fill="hold">
                            <p:stCondLst>
                              <p:cond delay="42000"/>
                            </p:stCondLst>
                            <p:childTnLst>
                              <p:par>
                                <p:cTn id="341" presetID="22" presetClass="entr" presetSubtype="8" fill="hold" grpId="0" nodeType="afterEffect">
                                  <p:stCondLst>
                                    <p:cond delay="0"/>
                                  </p:stCondLst>
                                  <p:childTnLst>
                                    <p:set>
                                      <p:cBhvr>
                                        <p:cTn id="342" dur="1" fill="hold">
                                          <p:stCondLst>
                                            <p:cond delay="0"/>
                                          </p:stCondLst>
                                        </p:cTn>
                                        <p:tgtEl>
                                          <p:spTgt spid="516"/>
                                        </p:tgtEl>
                                        <p:attrNameLst>
                                          <p:attrName>style.visibility</p:attrName>
                                        </p:attrNameLst>
                                      </p:cBhvr>
                                      <p:to>
                                        <p:strVal val="visible"/>
                                      </p:to>
                                    </p:set>
                                    <p:animEffect transition="in" filter="wipe(left)">
                                      <p:cBhvr>
                                        <p:cTn id="343" dur="500"/>
                                        <p:tgtEl>
                                          <p:spTgt spid="516"/>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517"/>
                                        </p:tgtEl>
                                        <p:attrNameLst>
                                          <p:attrName>style.visibility</p:attrName>
                                        </p:attrNameLst>
                                      </p:cBhvr>
                                      <p:to>
                                        <p:strVal val="visible"/>
                                      </p:to>
                                    </p:set>
                                    <p:animEffect transition="in" filter="wipe(left)">
                                      <p:cBhvr>
                                        <p:cTn id="347" dur="500"/>
                                        <p:tgtEl>
                                          <p:spTgt spid="517"/>
                                        </p:tgtEl>
                                      </p:cBhvr>
                                    </p:animEffect>
                                  </p:childTnLst>
                                </p:cTn>
                              </p:par>
                            </p:childTnLst>
                          </p:cTn>
                        </p:par>
                        <p:par>
                          <p:cTn id="348" fill="hold">
                            <p:stCondLst>
                              <p:cond delay="43000"/>
                            </p:stCondLst>
                            <p:childTnLst>
                              <p:par>
                                <p:cTn id="349" presetID="22" presetClass="entr" presetSubtype="8" fill="hold" grpId="0" nodeType="afterEffect">
                                  <p:stCondLst>
                                    <p:cond delay="0"/>
                                  </p:stCondLst>
                                  <p:childTnLst>
                                    <p:set>
                                      <p:cBhvr>
                                        <p:cTn id="350" dur="1" fill="hold">
                                          <p:stCondLst>
                                            <p:cond delay="0"/>
                                          </p:stCondLst>
                                        </p:cTn>
                                        <p:tgtEl>
                                          <p:spTgt spid="520"/>
                                        </p:tgtEl>
                                        <p:attrNameLst>
                                          <p:attrName>style.visibility</p:attrName>
                                        </p:attrNameLst>
                                      </p:cBhvr>
                                      <p:to>
                                        <p:strVal val="visible"/>
                                      </p:to>
                                    </p:set>
                                    <p:animEffect transition="in" filter="wipe(left)">
                                      <p:cBhvr>
                                        <p:cTn id="351" dur="500"/>
                                        <p:tgtEl>
                                          <p:spTgt spid="520"/>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521"/>
                                        </p:tgtEl>
                                        <p:attrNameLst>
                                          <p:attrName>style.visibility</p:attrName>
                                        </p:attrNameLst>
                                      </p:cBhvr>
                                      <p:to>
                                        <p:strVal val="visible"/>
                                      </p:to>
                                    </p:set>
                                    <p:animEffect transition="in" filter="wipe(left)">
                                      <p:cBhvr>
                                        <p:cTn id="355" dur="500"/>
                                        <p:tgtEl>
                                          <p:spTgt spid="521"/>
                                        </p:tgtEl>
                                      </p:cBhvr>
                                    </p:animEffect>
                                  </p:childTnLst>
                                </p:cTn>
                              </p:par>
                            </p:childTnLst>
                          </p:cTn>
                        </p:par>
                        <p:par>
                          <p:cTn id="356" fill="hold">
                            <p:stCondLst>
                              <p:cond delay="44000"/>
                            </p:stCondLst>
                            <p:childTnLst>
                              <p:par>
                                <p:cTn id="357" presetID="22" presetClass="entr" presetSubtype="8" fill="hold" grpId="0" nodeType="afterEffect">
                                  <p:stCondLst>
                                    <p:cond delay="0"/>
                                  </p:stCondLst>
                                  <p:childTnLst>
                                    <p:set>
                                      <p:cBhvr>
                                        <p:cTn id="358" dur="1" fill="hold">
                                          <p:stCondLst>
                                            <p:cond delay="0"/>
                                          </p:stCondLst>
                                        </p:cTn>
                                        <p:tgtEl>
                                          <p:spTgt spid="523"/>
                                        </p:tgtEl>
                                        <p:attrNameLst>
                                          <p:attrName>style.visibility</p:attrName>
                                        </p:attrNameLst>
                                      </p:cBhvr>
                                      <p:to>
                                        <p:strVal val="visible"/>
                                      </p:to>
                                    </p:set>
                                    <p:animEffect transition="in" filter="wipe(left)">
                                      <p:cBhvr>
                                        <p:cTn id="359" dur="500"/>
                                        <p:tgtEl>
                                          <p:spTgt spid="523"/>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524"/>
                                        </p:tgtEl>
                                        <p:attrNameLst>
                                          <p:attrName>style.visibility</p:attrName>
                                        </p:attrNameLst>
                                      </p:cBhvr>
                                      <p:to>
                                        <p:strVal val="visible"/>
                                      </p:to>
                                    </p:set>
                                    <p:animEffect transition="in" filter="wipe(left)">
                                      <p:cBhvr>
                                        <p:cTn id="363" dur="500"/>
                                        <p:tgtEl>
                                          <p:spTgt spid="524"/>
                                        </p:tgtEl>
                                      </p:cBhvr>
                                    </p:animEffect>
                                  </p:childTnLst>
                                </p:cTn>
                              </p:par>
                            </p:childTnLst>
                          </p:cTn>
                        </p:par>
                        <p:par>
                          <p:cTn id="364" fill="hold">
                            <p:stCondLst>
                              <p:cond delay="45000"/>
                            </p:stCondLst>
                            <p:childTnLst>
                              <p:par>
                                <p:cTn id="365" presetID="22" presetClass="entr" presetSubtype="8" fill="hold" grpId="0" nodeType="afterEffect">
                                  <p:stCondLst>
                                    <p:cond delay="0"/>
                                  </p:stCondLst>
                                  <p:childTnLst>
                                    <p:set>
                                      <p:cBhvr>
                                        <p:cTn id="366" dur="1" fill="hold">
                                          <p:stCondLst>
                                            <p:cond delay="0"/>
                                          </p:stCondLst>
                                        </p:cTn>
                                        <p:tgtEl>
                                          <p:spTgt spid="526"/>
                                        </p:tgtEl>
                                        <p:attrNameLst>
                                          <p:attrName>style.visibility</p:attrName>
                                        </p:attrNameLst>
                                      </p:cBhvr>
                                      <p:to>
                                        <p:strVal val="visible"/>
                                      </p:to>
                                    </p:set>
                                    <p:animEffect transition="in" filter="wipe(left)">
                                      <p:cBhvr>
                                        <p:cTn id="367" dur="500"/>
                                        <p:tgtEl>
                                          <p:spTgt spid="52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527"/>
                                        </p:tgtEl>
                                        <p:attrNameLst>
                                          <p:attrName>style.visibility</p:attrName>
                                        </p:attrNameLst>
                                      </p:cBhvr>
                                      <p:to>
                                        <p:strVal val="visible"/>
                                      </p:to>
                                    </p:set>
                                    <p:animEffect transition="in" filter="wipe(left)">
                                      <p:cBhvr>
                                        <p:cTn id="371" dur="500"/>
                                        <p:tgtEl>
                                          <p:spTgt spid="527"/>
                                        </p:tgtEl>
                                      </p:cBhvr>
                                    </p:animEffect>
                                  </p:childTnLst>
                                </p:cTn>
                              </p:par>
                            </p:childTnLst>
                          </p:cTn>
                        </p:par>
                        <p:par>
                          <p:cTn id="372" fill="hold">
                            <p:stCondLst>
                              <p:cond delay="46000"/>
                            </p:stCondLst>
                            <p:childTnLst>
                              <p:par>
                                <p:cTn id="373" presetID="22" presetClass="entr" presetSubtype="8" fill="hold" grpId="0" nodeType="afterEffect">
                                  <p:stCondLst>
                                    <p:cond delay="0"/>
                                  </p:stCondLst>
                                  <p:childTnLst>
                                    <p:set>
                                      <p:cBhvr>
                                        <p:cTn id="374" dur="1" fill="hold">
                                          <p:stCondLst>
                                            <p:cond delay="0"/>
                                          </p:stCondLst>
                                        </p:cTn>
                                        <p:tgtEl>
                                          <p:spTgt spid="529"/>
                                        </p:tgtEl>
                                        <p:attrNameLst>
                                          <p:attrName>style.visibility</p:attrName>
                                        </p:attrNameLst>
                                      </p:cBhvr>
                                      <p:to>
                                        <p:strVal val="visible"/>
                                      </p:to>
                                    </p:set>
                                    <p:animEffect transition="in" filter="wipe(left)">
                                      <p:cBhvr>
                                        <p:cTn id="375" dur="500"/>
                                        <p:tgtEl>
                                          <p:spTgt spid="529"/>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530"/>
                                        </p:tgtEl>
                                        <p:attrNameLst>
                                          <p:attrName>style.visibility</p:attrName>
                                        </p:attrNameLst>
                                      </p:cBhvr>
                                      <p:to>
                                        <p:strVal val="visible"/>
                                      </p:to>
                                    </p:set>
                                    <p:animEffect transition="in" filter="wipe(left)">
                                      <p:cBhvr>
                                        <p:cTn id="379" dur="500"/>
                                        <p:tgtEl>
                                          <p:spTgt spid="530"/>
                                        </p:tgtEl>
                                      </p:cBhvr>
                                    </p:animEffect>
                                  </p:childTnLst>
                                </p:cTn>
                              </p:par>
                            </p:childTnLst>
                          </p:cTn>
                        </p:par>
                        <p:par>
                          <p:cTn id="380" fill="hold">
                            <p:stCondLst>
                              <p:cond delay="47000"/>
                            </p:stCondLst>
                            <p:childTnLst>
                              <p:par>
                                <p:cTn id="381" presetID="22" presetClass="entr" presetSubtype="8" fill="hold" grpId="0" nodeType="afterEffect">
                                  <p:stCondLst>
                                    <p:cond delay="0"/>
                                  </p:stCondLst>
                                  <p:childTnLst>
                                    <p:set>
                                      <p:cBhvr>
                                        <p:cTn id="382" dur="1" fill="hold">
                                          <p:stCondLst>
                                            <p:cond delay="0"/>
                                          </p:stCondLst>
                                        </p:cTn>
                                        <p:tgtEl>
                                          <p:spTgt spid="539"/>
                                        </p:tgtEl>
                                        <p:attrNameLst>
                                          <p:attrName>style.visibility</p:attrName>
                                        </p:attrNameLst>
                                      </p:cBhvr>
                                      <p:to>
                                        <p:strVal val="visible"/>
                                      </p:to>
                                    </p:set>
                                    <p:animEffect transition="in" filter="wipe(left)">
                                      <p:cBhvr>
                                        <p:cTn id="383" dur="500"/>
                                        <p:tgtEl>
                                          <p:spTgt spid="539"/>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541"/>
                                        </p:tgtEl>
                                        <p:attrNameLst>
                                          <p:attrName>style.visibility</p:attrName>
                                        </p:attrNameLst>
                                      </p:cBhvr>
                                      <p:to>
                                        <p:strVal val="visible"/>
                                      </p:to>
                                    </p:set>
                                    <p:animEffect transition="in" filter="wipe(left)">
                                      <p:cBhvr>
                                        <p:cTn id="387" dur="500"/>
                                        <p:tgtEl>
                                          <p:spTgt spid="541"/>
                                        </p:tgtEl>
                                      </p:cBhvr>
                                    </p:animEffect>
                                  </p:childTnLst>
                                </p:cTn>
                              </p:par>
                            </p:childTnLst>
                          </p:cTn>
                        </p:par>
                        <p:par>
                          <p:cTn id="388" fill="hold">
                            <p:stCondLst>
                              <p:cond delay="48000"/>
                            </p:stCondLst>
                            <p:childTnLst>
                              <p:par>
                                <p:cTn id="389" presetID="22" presetClass="entr" presetSubtype="8" fill="hold" grpId="0" nodeType="afterEffect">
                                  <p:stCondLst>
                                    <p:cond delay="0"/>
                                  </p:stCondLst>
                                  <p:childTnLst>
                                    <p:set>
                                      <p:cBhvr>
                                        <p:cTn id="390" dur="1" fill="hold">
                                          <p:stCondLst>
                                            <p:cond delay="0"/>
                                          </p:stCondLst>
                                        </p:cTn>
                                        <p:tgtEl>
                                          <p:spTgt spid="540"/>
                                        </p:tgtEl>
                                        <p:attrNameLst>
                                          <p:attrName>style.visibility</p:attrName>
                                        </p:attrNameLst>
                                      </p:cBhvr>
                                      <p:to>
                                        <p:strVal val="visible"/>
                                      </p:to>
                                    </p:set>
                                    <p:animEffect transition="in" filter="wipe(left)">
                                      <p:cBhvr>
                                        <p:cTn id="391" dur="500"/>
                                        <p:tgtEl>
                                          <p:spTgt spid="540"/>
                                        </p:tgtEl>
                                      </p:cBhvr>
                                    </p:animEffect>
                                  </p:childTnLst>
                                </p:cTn>
                              </p:par>
                            </p:childTnLst>
                          </p:cTn>
                        </p:par>
                        <p:par>
                          <p:cTn id="392" fill="hold">
                            <p:stCondLst>
                              <p:cond delay="48500"/>
                            </p:stCondLst>
                            <p:childTnLst>
                              <p:par>
                                <p:cTn id="393" presetID="22" presetClass="entr" presetSubtype="8" fill="hold" grpId="0" nodeType="afterEffect">
                                  <p:stCondLst>
                                    <p:cond delay="0"/>
                                  </p:stCondLst>
                                  <p:childTnLst>
                                    <p:set>
                                      <p:cBhvr>
                                        <p:cTn id="394" dur="1" fill="hold">
                                          <p:stCondLst>
                                            <p:cond delay="0"/>
                                          </p:stCondLst>
                                        </p:cTn>
                                        <p:tgtEl>
                                          <p:spTgt spid="542"/>
                                        </p:tgtEl>
                                        <p:attrNameLst>
                                          <p:attrName>style.visibility</p:attrName>
                                        </p:attrNameLst>
                                      </p:cBhvr>
                                      <p:to>
                                        <p:strVal val="visible"/>
                                      </p:to>
                                    </p:set>
                                    <p:animEffect transition="in" filter="wipe(left)">
                                      <p:cBhvr>
                                        <p:cTn id="395" dur="500"/>
                                        <p:tgtEl>
                                          <p:spTgt spid="542"/>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543"/>
                                        </p:tgtEl>
                                        <p:attrNameLst>
                                          <p:attrName>style.visibility</p:attrName>
                                        </p:attrNameLst>
                                      </p:cBhvr>
                                      <p:to>
                                        <p:strVal val="visible"/>
                                      </p:to>
                                    </p:set>
                                    <p:animEffect transition="in" filter="wipe(left)">
                                      <p:cBhvr>
                                        <p:cTn id="399" dur="500"/>
                                        <p:tgtEl>
                                          <p:spTgt spid="543"/>
                                        </p:tgtEl>
                                      </p:cBhvr>
                                    </p:animEffect>
                                  </p:childTnLst>
                                </p:cTn>
                              </p:par>
                            </p:childTnLst>
                          </p:cTn>
                        </p:par>
                        <p:par>
                          <p:cTn id="400" fill="hold">
                            <p:stCondLst>
                              <p:cond delay="49500"/>
                            </p:stCondLst>
                            <p:childTnLst>
                              <p:par>
                                <p:cTn id="401" presetID="22" presetClass="entr" presetSubtype="8" fill="hold" grpId="0" nodeType="afterEffect">
                                  <p:stCondLst>
                                    <p:cond delay="0"/>
                                  </p:stCondLst>
                                  <p:childTnLst>
                                    <p:set>
                                      <p:cBhvr>
                                        <p:cTn id="402" dur="1" fill="hold">
                                          <p:stCondLst>
                                            <p:cond delay="0"/>
                                          </p:stCondLst>
                                        </p:cTn>
                                        <p:tgtEl>
                                          <p:spTgt spid="544"/>
                                        </p:tgtEl>
                                        <p:attrNameLst>
                                          <p:attrName>style.visibility</p:attrName>
                                        </p:attrNameLst>
                                      </p:cBhvr>
                                      <p:to>
                                        <p:strVal val="visible"/>
                                      </p:to>
                                    </p:set>
                                    <p:animEffect transition="in" filter="wipe(left)">
                                      <p:cBhvr>
                                        <p:cTn id="403" dur="500"/>
                                        <p:tgtEl>
                                          <p:spTgt spid="544"/>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545"/>
                                        </p:tgtEl>
                                        <p:attrNameLst>
                                          <p:attrName>style.visibility</p:attrName>
                                        </p:attrNameLst>
                                      </p:cBhvr>
                                      <p:to>
                                        <p:strVal val="visible"/>
                                      </p:to>
                                    </p:set>
                                    <p:animEffect transition="in" filter="wipe(left)">
                                      <p:cBhvr>
                                        <p:cTn id="407" dur="500"/>
                                        <p:tgtEl>
                                          <p:spTgt spid="545"/>
                                        </p:tgtEl>
                                      </p:cBhvr>
                                    </p:animEffect>
                                  </p:childTnLst>
                                </p:cTn>
                              </p:par>
                            </p:childTnLst>
                          </p:cTn>
                        </p:par>
                        <p:par>
                          <p:cTn id="408" fill="hold">
                            <p:stCondLst>
                              <p:cond delay="50500"/>
                            </p:stCondLst>
                            <p:childTnLst>
                              <p:par>
                                <p:cTn id="409" presetID="22" presetClass="entr" presetSubtype="8" fill="hold" grpId="0" nodeType="afterEffect">
                                  <p:stCondLst>
                                    <p:cond delay="0"/>
                                  </p:stCondLst>
                                  <p:childTnLst>
                                    <p:set>
                                      <p:cBhvr>
                                        <p:cTn id="410" dur="1" fill="hold">
                                          <p:stCondLst>
                                            <p:cond delay="0"/>
                                          </p:stCondLst>
                                        </p:cTn>
                                        <p:tgtEl>
                                          <p:spTgt spid="546"/>
                                        </p:tgtEl>
                                        <p:attrNameLst>
                                          <p:attrName>style.visibility</p:attrName>
                                        </p:attrNameLst>
                                      </p:cBhvr>
                                      <p:to>
                                        <p:strVal val="visible"/>
                                      </p:to>
                                    </p:set>
                                    <p:animEffect transition="in" filter="wipe(left)">
                                      <p:cBhvr>
                                        <p:cTn id="411" dur="500"/>
                                        <p:tgtEl>
                                          <p:spTgt spid="546"/>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547"/>
                                        </p:tgtEl>
                                        <p:attrNameLst>
                                          <p:attrName>style.visibility</p:attrName>
                                        </p:attrNameLst>
                                      </p:cBhvr>
                                      <p:to>
                                        <p:strVal val="visible"/>
                                      </p:to>
                                    </p:set>
                                    <p:animEffect transition="in" filter="wipe(left)">
                                      <p:cBhvr>
                                        <p:cTn id="415" dur="500"/>
                                        <p:tgtEl>
                                          <p:spTgt spid="547"/>
                                        </p:tgtEl>
                                      </p:cBhvr>
                                    </p:animEffect>
                                  </p:childTnLst>
                                </p:cTn>
                              </p:par>
                            </p:childTnLst>
                          </p:cTn>
                        </p:par>
                        <p:par>
                          <p:cTn id="416" fill="hold">
                            <p:stCondLst>
                              <p:cond delay="51500"/>
                            </p:stCondLst>
                            <p:childTnLst>
                              <p:par>
                                <p:cTn id="417" presetID="22" presetClass="entr" presetSubtype="8" fill="hold" grpId="0" nodeType="afterEffect">
                                  <p:stCondLst>
                                    <p:cond delay="0"/>
                                  </p:stCondLst>
                                  <p:childTnLst>
                                    <p:set>
                                      <p:cBhvr>
                                        <p:cTn id="418" dur="1" fill="hold">
                                          <p:stCondLst>
                                            <p:cond delay="0"/>
                                          </p:stCondLst>
                                        </p:cTn>
                                        <p:tgtEl>
                                          <p:spTgt spid="548"/>
                                        </p:tgtEl>
                                        <p:attrNameLst>
                                          <p:attrName>style.visibility</p:attrName>
                                        </p:attrNameLst>
                                      </p:cBhvr>
                                      <p:to>
                                        <p:strVal val="visible"/>
                                      </p:to>
                                    </p:set>
                                    <p:animEffect transition="in" filter="wipe(left)">
                                      <p:cBhvr>
                                        <p:cTn id="419" dur="500"/>
                                        <p:tgtEl>
                                          <p:spTgt spid="548"/>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549"/>
                                        </p:tgtEl>
                                        <p:attrNameLst>
                                          <p:attrName>style.visibility</p:attrName>
                                        </p:attrNameLst>
                                      </p:cBhvr>
                                      <p:to>
                                        <p:strVal val="visible"/>
                                      </p:to>
                                    </p:set>
                                    <p:animEffect transition="in" filter="wipe(left)">
                                      <p:cBhvr>
                                        <p:cTn id="423" dur="500"/>
                                        <p:tgtEl>
                                          <p:spTgt spid="549"/>
                                        </p:tgtEl>
                                      </p:cBhvr>
                                    </p:animEffect>
                                  </p:childTnLst>
                                </p:cTn>
                              </p:par>
                            </p:childTnLst>
                          </p:cTn>
                        </p:par>
                        <p:par>
                          <p:cTn id="424" fill="hold">
                            <p:stCondLst>
                              <p:cond delay="52500"/>
                            </p:stCondLst>
                            <p:childTnLst>
                              <p:par>
                                <p:cTn id="425" presetID="22" presetClass="entr" presetSubtype="8" fill="hold" grpId="0" nodeType="afterEffect">
                                  <p:stCondLst>
                                    <p:cond delay="0"/>
                                  </p:stCondLst>
                                  <p:childTnLst>
                                    <p:set>
                                      <p:cBhvr>
                                        <p:cTn id="426" dur="1" fill="hold">
                                          <p:stCondLst>
                                            <p:cond delay="0"/>
                                          </p:stCondLst>
                                        </p:cTn>
                                        <p:tgtEl>
                                          <p:spTgt spid="550"/>
                                        </p:tgtEl>
                                        <p:attrNameLst>
                                          <p:attrName>style.visibility</p:attrName>
                                        </p:attrNameLst>
                                      </p:cBhvr>
                                      <p:to>
                                        <p:strVal val="visible"/>
                                      </p:to>
                                    </p:set>
                                    <p:animEffect transition="in" filter="wipe(left)">
                                      <p:cBhvr>
                                        <p:cTn id="427" dur="500"/>
                                        <p:tgtEl>
                                          <p:spTgt spid="550"/>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551"/>
                                        </p:tgtEl>
                                        <p:attrNameLst>
                                          <p:attrName>style.visibility</p:attrName>
                                        </p:attrNameLst>
                                      </p:cBhvr>
                                      <p:to>
                                        <p:strVal val="visible"/>
                                      </p:to>
                                    </p:set>
                                    <p:animEffect transition="in" filter="wipe(left)">
                                      <p:cBhvr>
                                        <p:cTn id="431" dur="500"/>
                                        <p:tgtEl>
                                          <p:spTgt spid="551"/>
                                        </p:tgtEl>
                                      </p:cBhvr>
                                    </p:animEffect>
                                  </p:childTnLst>
                                </p:cTn>
                              </p:par>
                            </p:childTnLst>
                          </p:cTn>
                        </p:par>
                        <p:par>
                          <p:cTn id="432" fill="hold">
                            <p:stCondLst>
                              <p:cond delay="53500"/>
                            </p:stCondLst>
                            <p:childTnLst>
                              <p:par>
                                <p:cTn id="433" presetID="22" presetClass="entr" presetSubtype="8" fill="hold" grpId="0" nodeType="afterEffect">
                                  <p:stCondLst>
                                    <p:cond delay="0"/>
                                  </p:stCondLst>
                                  <p:childTnLst>
                                    <p:set>
                                      <p:cBhvr>
                                        <p:cTn id="434" dur="1" fill="hold">
                                          <p:stCondLst>
                                            <p:cond delay="0"/>
                                          </p:stCondLst>
                                        </p:cTn>
                                        <p:tgtEl>
                                          <p:spTgt spid="552"/>
                                        </p:tgtEl>
                                        <p:attrNameLst>
                                          <p:attrName>style.visibility</p:attrName>
                                        </p:attrNameLst>
                                      </p:cBhvr>
                                      <p:to>
                                        <p:strVal val="visible"/>
                                      </p:to>
                                    </p:set>
                                    <p:animEffect transition="in" filter="wipe(left)">
                                      <p:cBhvr>
                                        <p:cTn id="435" dur="500"/>
                                        <p:tgtEl>
                                          <p:spTgt spid="552"/>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553"/>
                                        </p:tgtEl>
                                        <p:attrNameLst>
                                          <p:attrName>style.visibility</p:attrName>
                                        </p:attrNameLst>
                                      </p:cBhvr>
                                      <p:to>
                                        <p:strVal val="visible"/>
                                      </p:to>
                                    </p:set>
                                    <p:animEffect transition="in" filter="wipe(left)">
                                      <p:cBhvr>
                                        <p:cTn id="439" dur="500"/>
                                        <p:tgtEl>
                                          <p:spTgt spid="553"/>
                                        </p:tgtEl>
                                      </p:cBhvr>
                                    </p:animEffect>
                                  </p:childTnLst>
                                </p:cTn>
                              </p:par>
                            </p:childTnLst>
                          </p:cTn>
                        </p:par>
                        <p:par>
                          <p:cTn id="440" fill="hold">
                            <p:stCondLst>
                              <p:cond delay="54500"/>
                            </p:stCondLst>
                            <p:childTnLst>
                              <p:par>
                                <p:cTn id="441" presetID="22" presetClass="entr" presetSubtype="8" fill="hold" grpId="0" nodeType="afterEffect">
                                  <p:stCondLst>
                                    <p:cond delay="0"/>
                                  </p:stCondLst>
                                  <p:childTnLst>
                                    <p:set>
                                      <p:cBhvr>
                                        <p:cTn id="442" dur="1" fill="hold">
                                          <p:stCondLst>
                                            <p:cond delay="0"/>
                                          </p:stCondLst>
                                        </p:cTn>
                                        <p:tgtEl>
                                          <p:spTgt spid="554"/>
                                        </p:tgtEl>
                                        <p:attrNameLst>
                                          <p:attrName>style.visibility</p:attrName>
                                        </p:attrNameLst>
                                      </p:cBhvr>
                                      <p:to>
                                        <p:strVal val="visible"/>
                                      </p:to>
                                    </p:set>
                                    <p:animEffect transition="in" filter="wipe(left)">
                                      <p:cBhvr>
                                        <p:cTn id="443" dur="500"/>
                                        <p:tgtEl>
                                          <p:spTgt spid="554"/>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555"/>
                                        </p:tgtEl>
                                        <p:attrNameLst>
                                          <p:attrName>style.visibility</p:attrName>
                                        </p:attrNameLst>
                                      </p:cBhvr>
                                      <p:to>
                                        <p:strVal val="visible"/>
                                      </p:to>
                                    </p:set>
                                    <p:animEffect transition="in" filter="wipe(left)">
                                      <p:cBhvr>
                                        <p:cTn id="447" dur="500"/>
                                        <p:tgtEl>
                                          <p:spTgt spid="555"/>
                                        </p:tgtEl>
                                      </p:cBhvr>
                                    </p:animEffect>
                                  </p:childTnLst>
                                </p:cTn>
                              </p:par>
                            </p:childTnLst>
                          </p:cTn>
                        </p:par>
                        <p:par>
                          <p:cTn id="448" fill="hold">
                            <p:stCondLst>
                              <p:cond delay="55500"/>
                            </p:stCondLst>
                            <p:childTnLst>
                              <p:par>
                                <p:cTn id="449" presetID="22" presetClass="entr" presetSubtype="8" fill="hold" grpId="0" nodeType="afterEffect">
                                  <p:stCondLst>
                                    <p:cond delay="0"/>
                                  </p:stCondLst>
                                  <p:childTnLst>
                                    <p:set>
                                      <p:cBhvr>
                                        <p:cTn id="450" dur="1" fill="hold">
                                          <p:stCondLst>
                                            <p:cond delay="0"/>
                                          </p:stCondLst>
                                        </p:cTn>
                                        <p:tgtEl>
                                          <p:spTgt spid="556"/>
                                        </p:tgtEl>
                                        <p:attrNameLst>
                                          <p:attrName>style.visibility</p:attrName>
                                        </p:attrNameLst>
                                      </p:cBhvr>
                                      <p:to>
                                        <p:strVal val="visible"/>
                                      </p:to>
                                    </p:set>
                                    <p:animEffect transition="in" filter="wipe(left)">
                                      <p:cBhvr>
                                        <p:cTn id="451" dur="500"/>
                                        <p:tgtEl>
                                          <p:spTgt spid="556"/>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557"/>
                                        </p:tgtEl>
                                        <p:attrNameLst>
                                          <p:attrName>style.visibility</p:attrName>
                                        </p:attrNameLst>
                                      </p:cBhvr>
                                      <p:to>
                                        <p:strVal val="visible"/>
                                      </p:to>
                                    </p:set>
                                    <p:animEffect transition="in" filter="wipe(left)">
                                      <p:cBhvr>
                                        <p:cTn id="455" dur="500"/>
                                        <p:tgtEl>
                                          <p:spTgt spid="557"/>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562"/>
                                        </p:tgtEl>
                                        <p:attrNameLst>
                                          <p:attrName>style.visibility</p:attrName>
                                        </p:attrNameLst>
                                      </p:cBhvr>
                                      <p:to>
                                        <p:strVal val="visible"/>
                                      </p:to>
                                    </p:set>
                                    <p:animEffect transition="in" filter="wipe(left)">
                                      <p:cBhvr>
                                        <p:cTn id="459" dur="500"/>
                                        <p:tgtEl>
                                          <p:spTgt spid="562"/>
                                        </p:tgtEl>
                                      </p:cBhvr>
                                    </p:animEffect>
                                  </p:childTnLst>
                                </p:cTn>
                              </p:par>
                            </p:childTnLst>
                          </p:cTn>
                        </p:par>
                        <p:par>
                          <p:cTn id="460" fill="hold">
                            <p:stCondLst>
                              <p:cond delay="57000"/>
                            </p:stCondLst>
                            <p:childTnLst>
                              <p:par>
                                <p:cTn id="461" presetID="22" presetClass="entr" presetSubtype="8" fill="hold" grpId="0" nodeType="afterEffect">
                                  <p:stCondLst>
                                    <p:cond delay="0"/>
                                  </p:stCondLst>
                                  <p:childTnLst>
                                    <p:set>
                                      <p:cBhvr>
                                        <p:cTn id="462" dur="1" fill="hold">
                                          <p:stCondLst>
                                            <p:cond delay="0"/>
                                          </p:stCondLst>
                                        </p:cTn>
                                        <p:tgtEl>
                                          <p:spTgt spid="561"/>
                                        </p:tgtEl>
                                        <p:attrNameLst>
                                          <p:attrName>style.visibility</p:attrName>
                                        </p:attrNameLst>
                                      </p:cBhvr>
                                      <p:to>
                                        <p:strVal val="visible"/>
                                      </p:to>
                                    </p:set>
                                    <p:animEffect transition="in" filter="wipe(left)">
                                      <p:cBhvr>
                                        <p:cTn id="463" dur="500"/>
                                        <p:tgtEl>
                                          <p:spTgt spid="561"/>
                                        </p:tgtEl>
                                      </p:cBhvr>
                                    </p:animEffect>
                                  </p:childTnLst>
                                </p:cTn>
                              </p:par>
                            </p:childTnLst>
                          </p:cTn>
                        </p:par>
                        <p:par>
                          <p:cTn id="464" fill="hold">
                            <p:stCondLst>
                              <p:cond delay="57500"/>
                            </p:stCondLst>
                            <p:childTnLst>
                              <p:par>
                                <p:cTn id="465" presetID="22" presetClass="entr" presetSubtype="8" fill="hold" grpId="0" nodeType="afterEffect">
                                  <p:stCondLst>
                                    <p:cond delay="0"/>
                                  </p:stCondLst>
                                  <p:childTnLst>
                                    <p:set>
                                      <p:cBhvr>
                                        <p:cTn id="466" dur="1" fill="hold">
                                          <p:stCondLst>
                                            <p:cond delay="0"/>
                                          </p:stCondLst>
                                        </p:cTn>
                                        <p:tgtEl>
                                          <p:spTgt spid="566"/>
                                        </p:tgtEl>
                                        <p:attrNameLst>
                                          <p:attrName>style.visibility</p:attrName>
                                        </p:attrNameLst>
                                      </p:cBhvr>
                                      <p:to>
                                        <p:strVal val="visible"/>
                                      </p:to>
                                    </p:set>
                                    <p:animEffect transition="in" filter="wipe(left)">
                                      <p:cBhvr>
                                        <p:cTn id="467" dur="500"/>
                                        <p:tgtEl>
                                          <p:spTgt spid="566"/>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569"/>
                                        </p:tgtEl>
                                        <p:attrNameLst>
                                          <p:attrName>style.visibility</p:attrName>
                                        </p:attrNameLst>
                                      </p:cBhvr>
                                      <p:to>
                                        <p:strVal val="visible"/>
                                      </p:to>
                                    </p:set>
                                    <p:animEffect transition="in" filter="wipe(left)">
                                      <p:cBhvr>
                                        <p:cTn id="471" dur="500"/>
                                        <p:tgtEl>
                                          <p:spTgt spid="569"/>
                                        </p:tgtEl>
                                      </p:cBhvr>
                                    </p:animEffect>
                                  </p:childTnLst>
                                </p:cTn>
                              </p:par>
                            </p:childTnLst>
                          </p:cTn>
                        </p:par>
                        <p:par>
                          <p:cTn id="472" fill="hold">
                            <p:stCondLst>
                              <p:cond delay="58500"/>
                            </p:stCondLst>
                            <p:childTnLst>
                              <p:par>
                                <p:cTn id="473" presetID="22" presetClass="entr" presetSubtype="8" fill="hold" grpId="0" nodeType="afterEffect">
                                  <p:stCondLst>
                                    <p:cond delay="0"/>
                                  </p:stCondLst>
                                  <p:childTnLst>
                                    <p:set>
                                      <p:cBhvr>
                                        <p:cTn id="474" dur="1" fill="hold">
                                          <p:stCondLst>
                                            <p:cond delay="0"/>
                                          </p:stCondLst>
                                        </p:cTn>
                                        <p:tgtEl>
                                          <p:spTgt spid="568"/>
                                        </p:tgtEl>
                                        <p:attrNameLst>
                                          <p:attrName>style.visibility</p:attrName>
                                        </p:attrNameLst>
                                      </p:cBhvr>
                                      <p:to>
                                        <p:strVal val="visible"/>
                                      </p:to>
                                    </p:set>
                                    <p:animEffect transition="in" filter="wipe(left)">
                                      <p:cBhvr>
                                        <p:cTn id="475" dur="500"/>
                                        <p:tgtEl>
                                          <p:spTgt spid="568"/>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571"/>
                                        </p:tgtEl>
                                        <p:attrNameLst>
                                          <p:attrName>style.visibility</p:attrName>
                                        </p:attrNameLst>
                                      </p:cBhvr>
                                      <p:to>
                                        <p:strVal val="visible"/>
                                      </p:to>
                                    </p:set>
                                    <p:animEffect transition="in" filter="wipe(left)">
                                      <p:cBhvr>
                                        <p:cTn id="479" dur="500"/>
                                        <p:tgtEl>
                                          <p:spTgt spid="571"/>
                                        </p:tgtEl>
                                      </p:cBhvr>
                                    </p:animEffect>
                                  </p:childTnLst>
                                </p:cTn>
                              </p:par>
                            </p:childTnLst>
                          </p:cTn>
                        </p:par>
                        <p:par>
                          <p:cTn id="480" fill="hold">
                            <p:stCondLst>
                              <p:cond delay="59500"/>
                            </p:stCondLst>
                            <p:childTnLst>
                              <p:par>
                                <p:cTn id="481" presetID="22" presetClass="entr" presetSubtype="8" fill="hold" grpId="0" nodeType="afterEffect">
                                  <p:stCondLst>
                                    <p:cond delay="0"/>
                                  </p:stCondLst>
                                  <p:childTnLst>
                                    <p:set>
                                      <p:cBhvr>
                                        <p:cTn id="482" dur="1" fill="hold">
                                          <p:stCondLst>
                                            <p:cond delay="0"/>
                                          </p:stCondLst>
                                        </p:cTn>
                                        <p:tgtEl>
                                          <p:spTgt spid="570"/>
                                        </p:tgtEl>
                                        <p:attrNameLst>
                                          <p:attrName>style.visibility</p:attrName>
                                        </p:attrNameLst>
                                      </p:cBhvr>
                                      <p:to>
                                        <p:strVal val="visible"/>
                                      </p:to>
                                    </p:set>
                                    <p:animEffect transition="in" filter="wipe(left)">
                                      <p:cBhvr>
                                        <p:cTn id="483" dur="500"/>
                                        <p:tgtEl>
                                          <p:spTgt spid="570"/>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572"/>
                                        </p:tgtEl>
                                        <p:attrNameLst>
                                          <p:attrName>style.visibility</p:attrName>
                                        </p:attrNameLst>
                                      </p:cBhvr>
                                      <p:to>
                                        <p:strVal val="visible"/>
                                      </p:to>
                                    </p:set>
                                    <p:animEffect transition="in" filter="wipe(left)">
                                      <p:cBhvr>
                                        <p:cTn id="487" dur="500"/>
                                        <p:tgtEl>
                                          <p:spTgt spid="572"/>
                                        </p:tgtEl>
                                      </p:cBhvr>
                                    </p:animEffect>
                                  </p:childTnLst>
                                </p:cTn>
                              </p:par>
                            </p:childTnLst>
                          </p:cTn>
                        </p:par>
                        <p:par>
                          <p:cTn id="488" fill="hold">
                            <p:stCondLst>
                              <p:cond delay="60500"/>
                            </p:stCondLst>
                            <p:childTnLst>
                              <p:par>
                                <p:cTn id="489" presetID="22" presetClass="entr" presetSubtype="8" fill="hold" grpId="0" nodeType="afterEffect">
                                  <p:stCondLst>
                                    <p:cond delay="0"/>
                                  </p:stCondLst>
                                  <p:childTnLst>
                                    <p:set>
                                      <p:cBhvr>
                                        <p:cTn id="490" dur="1" fill="hold">
                                          <p:stCondLst>
                                            <p:cond delay="0"/>
                                          </p:stCondLst>
                                        </p:cTn>
                                        <p:tgtEl>
                                          <p:spTgt spid="573"/>
                                        </p:tgtEl>
                                        <p:attrNameLst>
                                          <p:attrName>style.visibility</p:attrName>
                                        </p:attrNameLst>
                                      </p:cBhvr>
                                      <p:to>
                                        <p:strVal val="visible"/>
                                      </p:to>
                                    </p:set>
                                    <p:animEffect transition="in" filter="wipe(left)">
                                      <p:cBhvr>
                                        <p:cTn id="491" dur="500"/>
                                        <p:tgtEl>
                                          <p:spTgt spid="573"/>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575"/>
                                        </p:tgtEl>
                                        <p:attrNameLst>
                                          <p:attrName>style.visibility</p:attrName>
                                        </p:attrNameLst>
                                      </p:cBhvr>
                                      <p:to>
                                        <p:strVal val="visible"/>
                                      </p:to>
                                    </p:set>
                                    <p:animEffect transition="in" filter="wipe(left)">
                                      <p:cBhvr>
                                        <p:cTn id="495" dur="500"/>
                                        <p:tgtEl>
                                          <p:spTgt spid="575"/>
                                        </p:tgtEl>
                                      </p:cBhvr>
                                    </p:animEffect>
                                  </p:childTnLst>
                                </p:cTn>
                              </p:par>
                            </p:childTnLst>
                          </p:cTn>
                        </p:par>
                        <p:par>
                          <p:cTn id="496" fill="hold">
                            <p:stCondLst>
                              <p:cond delay="61500"/>
                            </p:stCondLst>
                            <p:childTnLst>
                              <p:par>
                                <p:cTn id="497" presetID="22" presetClass="entr" presetSubtype="8" fill="hold" grpId="0" nodeType="afterEffect">
                                  <p:stCondLst>
                                    <p:cond delay="0"/>
                                  </p:stCondLst>
                                  <p:childTnLst>
                                    <p:set>
                                      <p:cBhvr>
                                        <p:cTn id="498" dur="1" fill="hold">
                                          <p:stCondLst>
                                            <p:cond delay="0"/>
                                          </p:stCondLst>
                                        </p:cTn>
                                        <p:tgtEl>
                                          <p:spTgt spid="574"/>
                                        </p:tgtEl>
                                        <p:attrNameLst>
                                          <p:attrName>style.visibility</p:attrName>
                                        </p:attrNameLst>
                                      </p:cBhvr>
                                      <p:to>
                                        <p:strVal val="visible"/>
                                      </p:to>
                                    </p:set>
                                    <p:animEffect transition="in" filter="wipe(left)">
                                      <p:cBhvr>
                                        <p:cTn id="499" dur="500"/>
                                        <p:tgtEl>
                                          <p:spTgt spid="574"/>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577"/>
                                        </p:tgtEl>
                                        <p:attrNameLst>
                                          <p:attrName>style.visibility</p:attrName>
                                        </p:attrNameLst>
                                      </p:cBhvr>
                                      <p:to>
                                        <p:strVal val="visible"/>
                                      </p:to>
                                    </p:set>
                                    <p:animEffect transition="in" filter="wipe(left)">
                                      <p:cBhvr>
                                        <p:cTn id="503" dur="500"/>
                                        <p:tgtEl>
                                          <p:spTgt spid="577"/>
                                        </p:tgtEl>
                                      </p:cBhvr>
                                    </p:animEffect>
                                  </p:childTnLst>
                                </p:cTn>
                              </p:par>
                            </p:childTnLst>
                          </p:cTn>
                        </p:par>
                        <p:par>
                          <p:cTn id="504" fill="hold">
                            <p:stCondLst>
                              <p:cond delay="62500"/>
                            </p:stCondLst>
                            <p:childTnLst>
                              <p:par>
                                <p:cTn id="505" presetID="22" presetClass="entr" presetSubtype="8" fill="hold" grpId="0" nodeType="afterEffect">
                                  <p:stCondLst>
                                    <p:cond delay="0"/>
                                  </p:stCondLst>
                                  <p:childTnLst>
                                    <p:set>
                                      <p:cBhvr>
                                        <p:cTn id="506" dur="1" fill="hold">
                                          <p:stCondLst>
                                            <p:cond delay="0"/>
                                          </p:stCondLst>
                                        </p:cTn>
                                        <p:tgtEl>
                                          <p:spTgt spid="576"/>
                                        </p:tgtEl>
                                        <p:attrNameLst>
                                          <p:attrName>style.visibility</p:attrName>
                                        </p:attrNameLst>
                                      </p:cBhvr>
                                      <p:to>
                                        <p:strVal val="visible"/>
                                      </p:to>
                                    </p:set>
                                    <p:animEffect transition="in" filter="wipe(left)">
                                      <p:cBhvr>
                                        <p:cTn id="507" dur="500"/>
                                        <p:tgtEl>
                                          <p:spTgt spid="576"/>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578"/>
                                        </p:tgtEl>
                                        <p:attrNameLst>
                                          <p:attrName>style.visibility</p:attrName>
                                        </p:attrNameLst>
                                      </p:cBhvr>
                                      <p:to>
                                        <p:strVal val="visible"/>
                                      </p:to>
                                    </p:set>
                                    <p:animEffect transition="in" filter="wipe(left)">
                                      <p:cBhvr>
                                        <p:cTn id="511" dur="500"/>
                                        <p:tgtEl>
                                          <p:spTgt spid="578"/>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579"/>
                                        </p:tgtEl>
                                        <p:attrNameLst>
                                          <p:attrName>style.visibility</p:attrName>
                                        </p:attrNameLst>
                                      </p:cBhvr>
                                      <p:to>
                                        <p:strVal val="visible"/>
                                      </p:to>
                                    </p:set>
                                    <p:animEffect transition="in" filter="wipe(left)">
                                      <p:cBhvr>
                                        <p:cTn id="515" dur="500"/>
                                        <p:tgtEl>
                                          <p:spTgt spid="579"/>
                                        </p:tgtEl>
                                      </p:cBhvr>
                                    </p:animEffect>
                                  </p:childTnLst>
                                </p:cTn>
                              </p:par>
                            </p:childTnLst>
                          </p:cTn>
                        </p:par>
                        <p:par>
                          <p:cTn id="516" fill="hold">
                            <p:stCondLst>
                              <p:cond delay="64000"/>
                            </p:stCondLst>
                            <p:childTnLst>
                              <p:par>
                                <p:cTn id="517" presetID="22" presetClass="entr" presetSubtype="8" fill="hold" grpId="0" nodeType="afterEffect">
                                  <p:stCondLst>
                                    <p:cond delay="0"/>
                                  </p:stCondLst>
                                  <p:childTnLst>
                                    <p:set>
                                      <p:cBhvr>
                                        <p:cTn id="518" dur="1" fill="hold">
                                          <p:stCondLst>
                                            <p:cond delay="0"/>
                                          </p:stCondLst>
                                        </p:cTn>
                                        <p:tgtEl>
                                          <p:spTgt spid="580"/>
                                        </p:tgtEl>
                                        <p:attrNameLst>
                                          <p:attrName>style.visibility</p:attrName>
                                        </p:attrNameLst>
                                      </p:cBhvr>
                                      <p:to>
                                        <p:strVal val="visible"/>
                                      </p:to>
                                    </p:set>
                                    <p:animEffect transition="in" filter="wipe(left)">
                                      <p:cBhvr>
                                        <p:cTn id="519" dur="500"/>
                                        <p:tgtEl>
                                          <p:spTgt spid="580"/>
                                        </p:tgtEl>
                                      </p:cBhvr>
                                    </p:animEffect>
                                  </p:childTnLst>
                                </p:cTn>
                              </p:par>
                            </p:childTnLst>
                          </p:cTn>
                        </p:par>
                        <p:par>
                          <p:cTn id="520" fill="hold">
                            <p:stCondLst>
                              <p:cond delay="64500"/>
                            </p:stCondLst>
                            <p:childTnLst>
                              <p:par>
                                <p:cTn id="521" presetID="22" presetClass="entr" presetSubtype="8" fill="hold" grpId="0" nodeType="afterEffect">
                                  <p:stCondLst>
                                    <p:cond delay="0"/>
                                  </p:stCondLst>
                                  <p:childTnLst>
                                    <p:set>
                                      <p:cBhvr>
                                        <p:cTn id="522" dur="1" fill="hold">
                                          <p:stCondLst>
                                            <p:cond delay="0"/>
                                          </p:stCondLst>
                                        </p:cTn>
                                        <p:tgtEl>
                                          <p:spTgt spid="581"/>
                                        </p:tgtEl>
                                        <p:attrNameLst>
                                          <p:attrName>style.visibility</p:attrName>
                                        </p:attrNameLst>
                                      </p:cBhvr>
                                      <p:to>
                                        <p:strVal val="visible"/>
                                      </p:to>
                                    </p:set>
                                    <p:animEffect transition="in" filter="wipe(left)">
                                      <p:cBhvr>
                                        <p:cTn id="523" dur="500"/>
                                        <p:tgtEl>
                                          <p:spTgt spid="581"/>
                                        </p:tgtEl>
                                      </p:cBhvr>
                                    </p:animEffect>
                                  </p:childTnLst>
                                </p:cTn>
                              </p:par>
                            </p:childTnLst>
                          </p:cTn>
                        </p:par>
                        <p:par>
                          <p:cTn id="524" fill="hold">
                            <p:stCondLst>
                              <p:cond delay="65000"/>
                            </p:stCondLst>
                            <p:childTnLst>
                              <p:par>
                                <p:cTn id="525" presetID="22" presetClass="entr" presetSubtype="8" fill="hold" grpId="0" nodeType="afterEffect">
                                  <p:stCondLst>
                                    <p:cond delay="0"/>
                                  </p:stCondLst>
                                  <p:childTnLst>
                                    <p:set>
                                      <p:cBhvr>
                                        <p:cTn id="526" dur="1" fill="hold">
                                          <p:stCondLst>
                                            <p:cond delay="0"/>
                                          </p:stCondLst>
                                        </p:cTn>
                                        <p:tgtEl>
                                          <p:spTgt spid="582"/>
                                        </p:tgtEl>
                                        <p:attrNameLst>
                                          <p:attrName>style.visibility</p:attrName>
                                        </p:attrNameLst>
                                      </p:cBhvr>
                                      <p:to>
                                        <p:strVal val="visible"/>
                                      </p:to>
                                    </p:set>
                                    <p:animEffect transition="in" filter="wipe(left)">
                                      <p:cBhvr>
                                        <p:cTn id="527" dur="500"/>
                                        <p:tgtEl>
                                          <p:spTgt spid="582"/>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584"/>
                                        </p:tgtEl>
                                        <p:attrNameLst>
                                          <p:attrName>style.visibility</p:attrName>
                                        </p:attrNameLst>
                                      </p:cBhvr>
                                      <p:to>
                                        <p:strVal val="visible"/>
                                      </p:to>
                                    </p:set>
                                    <p:animEffect transition="in" filter="wipe(left)">
                                      <p:cBhvr>
                                        <p:cTn id="531" dur="500"/>
                                        <p:tgtEl>
                                          <p:spTgt spid="584"/>
                                        </p:tgtEl>
                                      </p:cBhvr>
                                    </p:animEffect>
                                  </p:childTnLst>
                                </p:cTn>
                              </p:par>
                            </p:childTnLst>
                          </p:cTn>
                        </p:par>
                        <p:par>
                          <p:cTn id="532" fill="hold">
                            <p:stCondLst>
                              <p:cond delay="66000"/>
                            </p:stCondLst>
                            <p:childTnLst>
                              <p:par>
                                <p:cTn id="533" presetID="22" presetClass="entr" presetSubtype="8" fill="hold" grpId="0" nodeType="afterEffect">
                                  <p:stCondLst>
                                    <p:cond delay="0"/>
                                  </p:stCondLst>
                                  <p:childTnLst>
                                    <p:set>
                                      <p:cBhvr>
                                        <p:cTn id="534" dur="1" fill="hold">
                                          <p:stCondLst>
                                            <p:cond delay="0"/>
                                          </p:stCondLst>
                                        </p:cTn>
                                        <p:tgtEl>
                                          <p:spTgt spid="583"/>
                                        </p:tgtEl>
                                        <p:attrNameLst>
                                          <p:attrName>style.visibility</p:attrName>
                                        </p:attrNameLst>
                                      </p:cBhvr>
                                      <p:to>
                                        <p:strVal val="visible"/>
                                      </p:to>
                                    </p:set>
                                    <p:animEffect transition="in" filter="wipe(left)">
                                      <p:cBhvr>
                                        <p:cTn id="535" dur="500"/>
                                        <p:tgtEl>
                                          <p:spTgt spid="583"/>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586"/>
                                        </p:tgtEl>
                                        <p:attrNameLst>
                                          <p:attrName>style.visibility</p:attrName>
                                        </p:attrNameLst>
                                      </p:cBhvr>
                                      <p:to>
                                        <p:strVal val="visible"/>
                                      </p:to>
                                    </p:set>
                                    <p:animEffect transition="in" filter="wipe(left)">
                                      <p:cBhvr>
                                        <p:cTn id="539" dur="500"/>
                                        <p:tgtEl>
                                          <p:spTgt spid="586"/>
                                        </p:tgtEl>
                                      </p:cBhvr>
                                    </p:animEffect>
                                  </p:childTnLst>
                                </p:cTn>
                              </p:par>
                            </p:childTnLst>
                          </p:cTn>
                        </p:par>
                        <p:par>
                          <p:cTn id="540" fill="hold">
                            <p:stCondLst>
                              <p:cond delay="67000"/>
                            </p:stCondLst>
                            <p:childTnLst>
                              <p:par>
                                <p:cTn id="541" presetID="22" presetClass="entr" presetSubtype="8" fill="hold" grpId="0" nodeType="afterEffect">
                                  <p:stCondLst>
                                    <p:cond delay="0"/>
                                  </p:stCondLst>
                                  <p:childTnLst>
                                    <p:set>
                                      <p:cBhvr>
                                        <p:cTn id="542" dur="1" fill="hold">
                                          <p:stCondLst>
                                            <p:cond delay="0"/>
                                          </p:stCondLst>
                                        </p:cTn>
                                        <p:tgtEl>
                                          <p:spTgt spid="585"/>
                                        </p:tgtEl>
                                        <p:attrNameLst>
                                          <p:attrName>style.visibility</p:attrName>
                                        </p:attrNameLst>
                                      </p:cBhvr>
                                      <p:to>
                                        <p:strVal val="visible"/>
                                      </p:to>
                                    </p:set>
                                    <p:animEffect transition="in" filter="wipe(left)">
                                      <p:cBhvr>
                                        <p:cTn id="543" dur="500"/>
                                        <p:tgtEl>
                                          <p:spTgt spid="585"/>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565"/>
                                        </p:tgtEl>
                                        <p:attrNameLst>
                                          <p:attrName>style.visibility</p:attrName>
                                        </p:attrNameLst>
                                      </p:cBhvr>
                                      <p:to>
                                        <p:strVal val="visible"/>
                                      </p:to>
                                    </p:set>
                                    <p:animEffect transition="in" filter="wipe(left)">
                                      <p:cBhvr>
                                        <p:cTn id="547" dur="500"/>
                                        <p:tgtEl>
                                          <p:spTgt spid="565"/>
                                        </p:tgtEl>
                                      </p:cBhvr>
                                    </p:animEffect>
                                  </p:childTnLst>
                                </p:cTn>
                              </p:par>
                            </p:childTnLst>
                          </p:cTn>
                        </p:par>
                        <p:par>
                          <p:cTn id="548" fill="hold">
                            <p:stCondLst>
                              <p:cond delay="68000"/>
                            </p:stCondLst>
                            <p:childTnLst>
                              <p:par>
                                <p:cTn id="549" presetID="22" presetClass="entr" presetSubtype="8" fill="hold" grpId="0" nodeType="afterEffect">
                                  <p:stCondLst>
                                    <p:cond delay="0"/>
                                  </p:stCondLst>
                                  <p:childTnLst>
                                    <p:set>
                                      <p:cBhvr>
                                        <p:cTn id="550" dur="1" fill="hold">
                                          <p:stCondLst>
                                            <p:cond delay="0"/>
                                          </p:stCondLst>
                                        </p:cTn>
                                        <p:tgtEl>
                                          <p:spTgt spid="587"/>
                                        </p:tgtEl>
                                        <p:attrNameLst>
                                          <p:attrName>style.visibility</p:attrName>
                                        </p:attrNameLst>
                                      </p:cBhvr>
                                      <p:to>
                                        <p:strVal val="visible"/>
                                      </p:to>
                                    </p:set>
                                    <p:animEffect transition="in" filter="wipe(left)">
                                      <p:cBhvr>
                                        <p:cTn id="551" dur="500"/>
                                        <p:tgtEl>
                                          <p:spTgt spid="587"/>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588"/>
                                        </p:tgtEl>
                                        <p:attrNameLst>
                                          <p:attrName>style.visibility</p:attrName>
                                        </p:attrNameLst>
                                      </p:cBhvr>
                                      <p:to>
                                        <p:strVal val="visible"/>
                                      </p:to>
                                    </p:set>
                                    <p:animEffect transition="in" filter="wipe(left)">
                                      <p:cBhvr>
                                        <p:cTn id="555" dur="500"/>
                                        <p:tgtEl>
                                          <p:spTgt spid="588"/>
                                        </p:tgtEl>
                                      </p:cBhvr>
                                    </p:animEffect>
                                  </p:childTnLst>
                                </p:cTn>
                              </p:par>
                            </p:childTnLst>
                          </p:cTn>
                        </p:par>
                        <p:par>
                          <p:cTn id="556" fill="hold">
                            <p:stCondLst>
                              <p:cond delay="69000"/>
                            </p:stCondLst>
                            <p:childTnLst>
                              <p:par>
                                <p:cTn id="557" presetID="22" presetClass="entr" presetSubtype="8" fill="hold" grpId="0" nodeType="afterEffect">
                                  <p:stCondLst>
                                    <p:cond delay="0"/>
                                  </p:stCondLst>
                                  <p:childTnLst>
                                    <p:set>
                                      <p:cBhvr>
                                        <p:cTn id="558" dur="1" fill="hold">
                                          <p:stCondLst>
                                            <p:cond delay="0"/>
                                          </p:stCondLst>
                                        </p:cTn>
                                        <p:tgtEl>
                                          <p:spTgt spid="589"/>
                                        </p:tgtEl>
                                        <p:attrNameLst>
                                          <p:attrName>style.visibility</p:attrName>
                                        </p:attrNameLst>
                                      </p:cBhvr>
                                      <p:to>
                                        <p:strVal val="visible"/>
                                      </p:to>
                                    </p:set>
                                    <p:animEffect transition="in" filter="wipe(left)">
                                      <p:cBhvr>
                                        <p:cTn id="559" dur="500"/>
                                        <p:tgtEl>
                                          <p:spTgt spid="589"/>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590"/>
                                        </p:tgtEl>
                                        <p:attrNameLst>
                                          <p:attrName>style.visibility</p:attrName>
                                        </p:attrNameLst>
                                      </p:cBhvr>
                                      <p:to>
                                        <p:strVal val="visible"/>
                                      </p:to>
                                    </p:set>
                                    <p:animEffect transition="in" filter="wipe(left)">
                                      <p:cBhvr>
                                        <p:cTn id="563" dur="500"/>
                                        <p:tgtEl>
                                          <p:spTgt spid="590"/>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591"/>
                                        </p:tgtEl>
                                        <p:attrNameLst>
                                          <p:attrName>style.visibility</p:attrName>
                                        </p:attrNameLst>
                                      </p:cBhvr>
                                      <p:to>
                                        <p:strVal val="visible"/>
                                      </p:to>
                                    </p:set>
                                    <p:animEffect transition="in" filter="wipe(left)">
                                      <p:cBhvr>
                                        <p:cTn id="567" dur="500"/>
                                        <p:tgtEl>
                                          <p:spTgt spid="591"/>
                                        </p:tgtEl>
                                      </p:cBhvr>
                                    </p:animEffect>
                                  </p:childTnLst>
                                </p:cTn>
                              </p:par>
                            </p:childTnLst>
                          </p:cTn>
                        </p:par>
                        <p:par>
                          <p:cTn id="568" fill="hold">
                            <p:stCondLst>
                              <p:cond delay="70500"/>
                            </p:stCondLst>
                            <p:childTnLst>
                              <p:par>
                                <p:cTn id="569" presetID="22" presetClass="entr" presetSubtype="8" fill="hold" grpId="0" nodeType="afterEffect">
                                  <p:stCondLst>
                                    <p:cond delay="0"/>
                                  </p:stCondLst>
                                  <p:childTnLst>
                                    <p:set>
                                      <p:cBhvr>
                                        <p:cTn id="570" dur="1" fill="hold">
                                          <p:stCondLst>
                                            <p:cond delay="0"/>
                                          </p:stCondLst>
                                        </p:cTn>
                                        <p:tgtEl>
                                          <p:spTgt spid="592"/>
                                        </p:tgtEl>
                                        <p:attrNameLst>
                                          <p:attrName>style.visibility</p:attrName>
                                        </p:attrNameLst>
                                      </p:cBhvr>
                                      <p:to>
                                        <p:strVal val="visible"/>
                                      </p:to>
                                    </p:set>
                                    <p:animEffect transition="in" filter="wipe(left)">
                                      <p:cBhvr>
                                        <p:cTn id="571" dur="500"/>
                                        <p:tgtEl>
                                          <p:spTgt spid="592"/>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593"/>
                                        </p:tgtEl>
                                        <p:attrNameLst>
                                          <p:attrName>style.visibility</p:attrName>
                                        </p:attrNameLst>
                                      </p:cBhvr>
                                      <p:to>
                                        <p:strVal val="visible"/>
                                      </p:to>
                                    </p:set>
                                    <p:animEffect transition="in" filter="wipe(left)">
                                      <p:cBhvr>
                                        <p:cTn id="575" dur="500"/>
                                        <p:tgtEl>
                                          <p:spTgt spid="593"/>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594"/>
                                        </p:tgtEl>
                                        <p:attrNameLst>
                                          <p:attrName>style.visibility</p:attrName>
                                        </p:attrNameLst>
                                      </p:cBhvr>
                                      <p:to>
                                        <p:strVal val="visible"/>
                                      </p:to>
                                    </p:set>
                                    <p:animEffect transition="in" filter="wipe(left)">
                                      <p:cBhvr>
                                        <p:cTn id="579" dur="500"/>
                                        <p:tgtEl>
                                          <p:spTgt spid="594"/>
                                        </p:tgtEl>
                                      </p:cBhvr>
                                    </p:animEffect>
                                  </p:childTnLst>
                                </p:cTn>
                              </p:par>
                            </p:childTnLst>
                          </p:cTn>
                        </p:par>
                        <p:par>
                          <p:cTn id="580" fill="hold">
                            <p:stCondLst>
                              <p:cond delay="72000"/>
                            </p:stCondLst>
                            <p:childTnLst>
                              <p:par>
                                <p:cTn id="581" presetID="22" presetClass="entr" presetSubtype="8" fill="hold" grpId="0" nodeType="afterEffect">
                                  <p:stCondLst>
                                    <p:cond delay="0"/>
                                  </p:stCondLst>
                                  <p:childTnLst>
                                    <p:set>
                                      <p:cBhvr>
                                        <p:cTn id="582" dur="1" fill="hold">
                                          <p:stCondLst>
                                            <p:cond delay="0"/>
                                          </p:stCondLst>
                                        </p:cTn>
                                        <p:tgtEl>
                                          <p:spTgt spid="596"/>
                                        </p:tgtEl>
                                        <p:attrNameLst>
                                          <p:attrName>style.visibility</p:attrName>
                                        </p:attrNameLst>
                                      </p:cBhvr>
                                      <p:to>
                                        <p:strVal val="visible"/>
                                      </p:to>
                                    </p:set>
                                    <p:animEffect transition="in" filter="wipe(left)">
                                      <p:cBhvr>
                                        <p:cTn id="583" dur="500"/>
                                        <p:tgtEl>
                                          <p:spTgt spid="59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597"/>
                                        </p:tgtEl>
                                        <p:attrNameLst>
                                          <p:attrName>style.visibility</p:attrName>
                                        </p:attrNameLst>
                                      </p:cBhvr>
                                      <p:to>
                                        <p:strVal val="visible"/>
                                      </p:to>
                                    </p:set>
                                    <p:animEffect transition="in" filter="wipe(left)">
                                      <p:cBhvr>
                                        <p:cTn id="587" dur="500"/>
                                        <p:tgtEl>
                                          <p:spTgt spid="597"/>
                                        </p:tgtEl>
                                      </p:cBhvr>
                                    </p:animEffect>
                                  </p:childTnLst>
                                </p:cTn>
                              </p:par>
                            </p:childTnLst>
                          </p:cTn>
                        </p:par>
                        <p:par>
                          <p:cTn id="588" fill="hold">
                            <p:stCondLst>
                              <p:cond delay="73000"/>
                            </p:stCondLst>
                            <p:childTnLst>
                              <p:par>
                                <p:cTn id="589" presetID="22" presetClass="entr" presetSubtype="8" fill="hold" grpId="0" nodeType="afterEffect">
                                  <p:stCondLst>
                                    <p:cond delay="0"/>
                                  </p:stCondLst>
                                  <p:childTnLst>
                                    <p:set>
                                      <p:cBhvr>
                                        <p:cTn id="590" dur="1" fill="hold">
                                          <p:stCondLst>
                                            <p:cond delay="0"/>
                                          </p:stCondLst>
                                        </p:cTn>
                                        <p:tgtEl>
                                          <p:spTgt spid="598"/>
                                        </p:tgtEl>
                                        <p:attrNameLst>
                                          <p:attrName>style.visibility</p:attrName>
                                        </p:attrNameLst>
                                      </p:cBhvr>
                                      <p:to>
                                        <p:strVal val="visible"/>
                                      </p:to>
                                    </p:set>
                                    <p:animEffect transition="in" filter="wipe(left)">
                                      <p:cBhvr>
                                        <p:cTn id="591" dur="500"/>
                                        <p:tgtEl>
                                          <p:spTgt spid="59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599"/>
                                        </p:tgtEl>
                                        <p:attrNameLst>
                                          <p:attrName>style.visibility</p:attrName>
                                        </p:attrNameLst>
                                      </p:cBhvr>
                                      <p:to>
                                        <p:strVal val="visible"/>
                                      </p:to>
                                    </p:set>
                                    <p:animEffect transition="in" filter="wipe(left)">
                                      <p:cBhvr>
                                        <p:cTn id="595" dur="500"/>
                                        <p:tgtEl>
                                          <p:spTgt spid="599"/>
                                        </p:tgtEl>
                                      </p:cBhvr>
                                    </p:animEffect>
                                  </p:childTnLst>
                                </p:cTn>
                              </p:par>
                            </p:childTnLst>
                          </p:cTn>
                        </p:par>
                        <p:par>
                          <p:cTn id="596" fill="hold">
                            <p:stCondLst>
                              <p:cond delay="74000"/>
                            </p:stCondLst>
                            <p:childTnLst>
                              <p:par>
                                <p:cTn id="597" presetID="22" presetClass="entr" presetSubtype="8" fill="hold" grpId="0" nodeType="afterEffect">
                                  <p:stCondLst>
                                    <p:cond delay="0"/>
                                  </p:stCondLst>
                                  <p:childTnLst>
                                    <p:set>
                                      <p:cBhvr>
                                        <p:cTn id="598" dur="1" fill="hold">
                                          <p:stCondLst>
                                            <p:cond delay="0"/>
                                          </p:stCondLst>
                                        </p:cTn>
                                        <p:tgtEl>
                                          <p:spTgt spid="600"/>
                                        </p:tgtEl>
                                        <p:attrNameLst>
                                          <p:attrName>style.visibility</p:attrName>
                                        </p:attrNameLst>
                                      </p:cBhvr>
                                      <p:to>
                                        <p:strVal val="visible"/>
                                      </p:to>
                                    </p:set>
                                    <p:animEffect transition="in" filter="wipe(left)">
                                      <p:cBhvr>
                                        <p:cTn id="599" dur="500"/>
                                        <p:tgtEl>
                                          <p:spTgt spid="60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601"/>
                                        </p:tgtEl>
                                        <p:attrNameLst>
                                          <p:attrName>style.visibility</p:attrName>
                                        </p:attrNameLst>
                                      </p:cBhvr>
                                      <p:to>
                                        <p:strVal val="visible"/>
                                      </p:to>
                                    </p:set>
                                    <p:animEffect transition="in" filter="wipe(left)">
                                      <p:cBhvr>
                                        <p:cTn id="603" dur="500"/>
                                        <p:tgtEl>
                                          <p:spTgt spid="601"/>
                                        </p:tgtEl>
                                      </p:cBhvr>
                                    </p:animEffect>
                                  </p:childTnLst>
                                </p:cTn>
                              </p:par>
                            </p:childTnLst>
                          </p:cTn>
                        </p:par>
                        <p:par>
                          <p:cTn id="604" fill="hold">
                            <p:stCondLst>
                              <p:cond delay="75000"/>
                            </p:stCondLst>
                            <p:childTnLst>
                              <p:par>
                                <p:cTn id="605" presetID="22" presetClass="entr" presetSubtype="8" fill="hold" grpId="0" nodeType="afterEffect">
                                  <p:stCondLst>
                                    <p:cond delay="0"/>
                                  </p:stCondLst>
                                  <p:childTnLst>
                                    <p:set>
                                      <p:cBhvr>
                                        <p:cTn id="606" dur="1" fill="hold">
                                          <p:stCondLst>
                                            <p:cond delay="0"/>
                                          </p:stCondLst>
                                        </p:cTn>
                                        <p:tgtEl>
                                          <p:spTgt spid="602"/>
                                        </p:tgtEl>
                                        <p:attrNameLst>
                                          <p:attrName>style.visibility</p:attrName>
                                        </p:attrNameLst>
                                      </p:cBhvr>
                                      <p:to>
                                        <p:strVal val="visible"/>
                                      </p:to>
                                    </p:set>
                                    <p:animEffect transition="in" filter="wipe(left)">
                                      <p:cBhvr>
                                        <p:cTn id="607" dur="500"/>
                                        <p:tgtEl>
                                          <p:spTgt spid="60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603"/>
                                        </p:tgtEl>
                                        <p:attrNameLst>
                                          <p:attrName>style.visibility</p:attrName>
                                        </p:attrNameLst>
                                      </p:cBhvr>
                                      <p:to>
                                        <p:strVal val="visible"/>
                                      </p:to>
                                    </p:set>
                                    <p:animEffect transition="in" filter="wipe(left)">
                                      <p:cBhvr>
                                        <p:cTn id="611" dur="500"/>
                                        <p:tgtEl>
                                          <p:spTgt spid="603"/>
                                        </p:tgtEl>
                                      </p:cBhvr>
                                    </p:animEffect>
                                  </p:childTnLst>
                                </p:cTn>
                              </p:par>
                            </p:childTnLst>
                          </p:cTn>
                        </p:par>
                        <p:par>
                          <p:cTn id="612" fill="hold">
                            <p:stCondLst>
                              <p:cond delay="76000"/>
                            </p:stCondLst>
                            <p:childTnLst>
                              <p:par>
                                <p:cTn id="613" presetID="22" presetClass="entr" presetSubtype="8" fill="hold" grpId="0" nodeType="afterEffect">
                                  <p:stCondLst>
                                    <p:cond delay="0"/>
                                  </p:stCondLst>
                                  <p:childTnLst>
                                    <p:set>
                                      <p:cBhvr>
                                        <p:cTn id="614" dur="1" fill="hold">
                                          <p:stCondLst>
                                            <p:cond delay="0"/>
                                          </p:stCondLst>
                                        </p:cTn>
                                        <p:tgtEl>
                                          <p:spTgt spid="604"/>
                                        </p:tgtEl>
                                        <p:attrNameLst>
                                          <p:attrName>style.visibility</p:attrName>
                                        </p:attrNameLst>
                                      </p:cBhvr>
                                      <p:to>
                                        <p:strVal val="visible"/>
                                      </p:to>
                                    </p:set>
                                    <p:animEffect transition="in" filter="wipe(left)">
                                      <p:cBhvr>
                                        <p:cTn id="615" dur="500"/>
                                        <p:tgtEl>
                                          <p:spTgt spid="60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605"/>
                                        </p:tgtEl>
                                        <p:attrNameLst>
                                          <p:attrName>style.visibility</p:attrName>
                                        </p:attrNameLst>
                                      </p:cBhvr>
                                      <p:to>
                                        <p:strVal val="visible"/>
                                      </p:to>
                                    </p:set>
                                    <p:animEffect transition="in" filter="wipe(left)">
                                      <p:cBhvr>
                                        <p:cTn id="619" dur="500"/>
                                        <p:tgtEl>
                                          <p:spTgt spid="605"/>
                                        </p:tgtEl>
                                      </p:cBhvr>
                                    </p:animEffect>
                                  </p:childTnLst>
                                </p:cTn>
                              </p:par>
                            </p:childTnLst>
                          </p:cTn>
                        </p:par>
                        <p:par>
                          <p:cTn id="620" fill="hold">
                            <p:stCondLst>
                              <p:cond delay="77000"/>
                            </p:stCondLst>
                            <p:childTnLst>
                              <p:par>
                                <p:cTn id="621" presetID="22" presetClass="entr" presetSubtype="8" fill="hold" grpId="0" nodeType="afterEffect">
                                  <p:stCondLst>
                                    <p:cond delay="0"/>
                                  </p:stCondLst>
                                  <p:childTnLst>
                                    <p:set>
                                      <p:cBhvr>
                                        <p:cTn id="622" dur="1" fill="hold">
                                          <p:stCondLst>
                                            <p:cond delay="0"/>
                                          </p:stCondLst>
                                        </p:cTn>
                                        <p:tgtEl>
                                          <p:spTgt spid="606"/>
                                        </p:tgtEl>
                                        <p:attrNameLst>
                                          <p:attrName>style.visibility</p:attrName>
                                        </p:attrNameLst>
                                      </p:cBhvr>
                                      <p:to>
                                        <p:strVal val="visible"/>
                                      </p:to>
                                    </p:set>
                                    <p:animEffect transition="in" filter="wipe(left)">
                                      <p:cBhvr>
                                        <p:cTn id="623" dur="500"/>
                                        <p:tgtEl>
                                          <p:spTgt spid="60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607"/>
                                        </p:tgtEl>
                                        <p:attrNameLst>
                                          <p:attrName>style.visibility</p:attrName>
                                        </p:attrNameLst>
                                      </p:cBhvr>
                                      <p:to>
                                        <p:strVal val="visible"/>
                                      </p:to>
                                    </p:set>
                                    <p:animEffect transition="in" filter="wipe(left)">
                                      <p:cBhvr>
                                        <p:cTn id="627" dur="500"/>
                                        <p:tgtEl>
                                          <p:spTgt spid="607"/>
                                        </p:tgtEl>
                                      </p:cBhvr>
                                    </p:animEffect>
                                  </p:childTnLst>
                                </p:cTn>
                              </p:par>
                            </p:childTnLst>
                          </p:cTn>
                        </p:par>
                        <p:par>
                          <p:cTn id="628" fill="hold">
                            <p:stCondLst>
                              <p:cond delay="78000"/>
                            </p:stCondLst>
                            <p:childTnLst>
                              <p:par>
                                <p:cTn id="629" presetID="22" presetClass="entr" presetSubtype="8" fill="hold" grpId="0" nodeType="afterEffect">
                                  <p:stCondLst>
                                    <p:cond delay="0"/>
                                  </p:stCondLst>
                                  <p:childTnLst>
                                    <p:set>
                                      <p:cBhvr>
                                        <p:cTn id="630" dur="1" fill="hold">
                                          <p:stCondLst>
                                            <p:cond delay="0"/>
                                          </p:stCondLst>
                                        </p:cTn>
                                        <p:tgtEl>
                                          <p:spTgt spid="608"/>
                                        </p:tgtEl>
                                        <p:attrNameLst>
                                          <p:attrName>style.visibility</p:attrName>
                                        </p:attrNameLst>
                                      </p:cBhvr>
                                      <p:to>
                                        <p:strVal val="visible"/>
                                      </p:to>
                                    </p:set>
                                    <p:animEffect transition="in" filter="wipe(left)">
                                      <p:cBhvr>
                                        <p:cTn id="631" dur="500"/>
                                        <p:tgtEl>
                                          <p:spTgt spid="60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609"/>
                                        </p:tgtEl>
                                        <p:attrNameLst>
                                          <p:attrName>style.visibility</p:attrName>
                                        </p:attrNameLst>
                                      </p:cBhvr>
                                      <p:to>
                                        <p:strVal val="visible"/>
                                      </p:to>
                                    </p:set>
                                    <p:animEffect transition="in" filter="wipe(left)">
                                      <p:cBhvr>
                                        <p:cTn id="635" dur="500"/>
                                        <p:tgtEl>
                                          <p:spTgt spid="609"/>
                                        </p:tgtEl>
                                      </p:cBhvr>
                                    </p:animEffect>
                                  </p:childTnLst>
                                </p:cTn>
                              </p:par>
                            </p:childTnLst>
                          </p:cTn>
                        </p:par>
                        <p:par>
                          <p:cTn id="636" fill="hold">
                            <p:stCondLst>
                              <p:cond delay="79000"/>
                            </p:stCondLst>
                            <p:childTnLst>
                              <p:par>
                                <p:cTn id="637" presetID="22" presetClass="entr" presetSubtype="8" fill="hold" grpId="0" nodeType="afterEffect">
                                  <p:stCondLst>
                                    <p:cond delay="0"/>
                                  </p:stCondLst>
                                  <p:childTnLst>
                                    <p:set>
                                      <p:cBhvr>
                                        <p:cTn id="638" dur="1" fill="hold">
                                          <p:stCondLst>
                                            <p:cond delay="0"/>
                                          </p:stCondLst>
                                        </p:cTn>
                                        <p:tgtEl>
                                          <p:spTgt spid="610"/>
                                        </p:tgtEl>
                                        <p:attrNameLst>
                                          <p:attrName>style.visibility</p:attrName>
                                        </p:attrNameLst>
                                      </p:cBhvr>
                                      <p:to>
                                        <p:strVal val="visible"/>
                                      </p:to>
                                    </p:set>
                                    <p:animEffect transition="in" filter="wipe(left)">
                                      <p:cBhvr>
                                        <p:cTn id="639" dur="500"/>
                                        <p:tgtEl>
                                          <p:spTgt spid="61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611"/>
                                        </p:tgtEl>
                                        <p:attrNameLst>
                                          <p:attrName>style.visibility</p:attrName>
                                        </p:attrNameLst>
                                      </p:cBhvr>
                                      <p:to>
                                        <p:strVal val="visible"/>
                                      </p:to>
                                    </p:set>
                                    <p:animEffect transition="in" filter="wipe(left)">
                                      <p:cBhvr>
                                        <p:cTn id="643" dur="500"/>
                                        <p:tgtEl>
                                          <p:spTgt spid="61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613"/>
                                        </p:tgtEl>
                                        <p:attrNameLst>
                                          <p:attrName>style.visibility</p:attrName>
                                        </p:attrNameLst>
                                      </p:cBhvr>
                                      <p:to>
                                        <p:strVal val="visible"/>
                                      </p:to>
                                    </p:set>
                                    <p:animEffect transition="in" filter="wipe(left)">
                                      <p:cBhvr>
                                        <p:cTn id="647" dur="500"/>
                                        <p:tgtEl>
                                          <p:spTgt spid="613"/>
                                        </p:tgtEl>
                                      </p:cBhvr>
                                    </p:animEffect>
                                  </p:childTnLst>
                                </p:cTn>
                              </p:par>
                            </p:childTnLst>
                          </p:cTn>
                        </p:par>
                        <p:par>
                          <p:cTn id="648" fill="hold">
                            <p:stCondLst>
                              <p:cond delay="80500"/>
                            </p:stCondLst>
                            <p:childTnLst>
                              <p:par>
                                <p:cTn id="649" presetID="22" presetClass="entr" presetSubtype="8" fill="hold" grpId="0" nodeType="afterEffect">
                                  <p:stCondLst>
                                    <p:cond delay="0"/>
                                  </p:stCondLst>
                                  <p:childTnLst>
                                    <p:set>
                                      <p:cBhvr>
                                        <p:cTn id="650" dur="1" fill="hold">
                                          <p:stCondLst>
                                            <p:cond delay="0"/>
                                          </p:stCondLst>
                                        </p:cTn>
                                        <p:tgtEl>
                                          <p:spTgt spid="612"/>
                                        </p:tgtEl>
                                        <p:attrNameLst>
                                          <p:attrName>style.visibility</p:attrName>
                                        </p:attrNameLst>
                                      </p:cBhvr>
                                      <p:to>
                                        <p:strVal val="visible"/>
                                      </p:to>
                                    </p:set>
                                    <p:animEffect transition="in" filter="wipe(left)">
                                      <p:cBhvr>
                                        <p:cTn id="651" dur="500"/>
                                        <p:tgtEl>
                                          <p:spTgt spid="612"/>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614"/>
                                        </p:tgtEl>
                                        <p:attrNameLst>
                                          <p:attrName>style.visibility</p:attrName>
                                        </p:attrNameLst>
                                      </p:cBhvr>
                                      <p:to>
                                        <p:strVal val="visible"/>
                                      </p:to>
                                    </p:set>
                                    <p:animEffect transition="in" filter="wipe(left)">
                                      <p:cBhvr>
                                        <p:cTn id="655" dur="500"/>
                                        <p:tgtEl>
                                          <p:spTgt spid="614"/>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617"/>
                                        </p:tgtEl>
                                        <p:attrNameLst>
                                          <p:attrName>style.visibility</p:attrName>
                                        </p:attrNameLst>
                                      </p:cBhvr>
                                      <p:to>
                                        <p:strVal val="visible"/>
                                      </p:to>
                                    </p:set>
                                    <p:animEffect transition="in" filter="wipe(left)">
                                      <p:cBhvr>
                                        <p:cTn id="659" dur="500"/>
                                        <p:tgtEl>
                                          <p:spTgt spid="617"/>
                                        </p:tgtEl>
                                      </p:cBhvr>
                                    </p:animEffect>
                                  </p:childTnLst>
                                </p:cTn>
                              </p:par>
                            </p:childTnLst>
                          </p:cTn>
                        </p:par>
                        <p:par>
                          <p:cTn id="660" fill="hold">
                            <p:stCondLst>
                              <p:cond delay="82000"/>
                            </p:stCondLst>
                            <p:childTnLst>
                              <p:par>
                                <p:cTn id="661" presetID="22" presetClass="entr" presetSubtype="8" fill="hold" grpId="0" nodeType="afterEffect">
                                  <p:stCondLst>
                                    <p:cond delay="0"/>
                                  </p:stCondLst>
                                  <p:childTnLst>
                                    <p:set>
                                      <p:cBhvr>
                                        <p:cTn id="662" dur="1" fill="hold">
                                          <p:stCondLst>
                                            <p:cond delay="0"/>
                                          </p:stCondLst>
                                        </p:cTn>
                                        <p:tgtEl>
                                          <p:spTgt spid="623"/>
                                        </p:tgtEl>
                                        <p:attrNameLst>
                                          <p:attrName>style.visibility</p:attrName>
                                        </p:attrNameLst>
                                      </p:cBhvr>
                                      <p:to>
                                        <p:strVal val="visible"/>
                                      </p:to>
                                    </p:set>
                                    <p:animEffect transition="in" filter="wipe(left)">
                                      <p:cBhvr>
                                        <p:cTn id="663" dur="500"/>
                                        <p:tgtEl>
                                          <p:spTgt spid="623"/>
                                        </p:tgtEl>
                                      </p:cBhvr>
                                    </p:animEffect>
                                  </p:childTnLst>
                                </p:cTn>
                              </p:par>
                            </p:childTnLst>
                          </p:cTn>
                        </p:par>
                        <p:par>
                          <p:cTn id="664" fill="hold">
                            <p:stCondLst>
                              <p:cond delay="82500"/>
                            </p:stCondLst>
                            <p:childTnLst>
                              <p:par>
                                <p:cTn id="665" presetID="22" presetClass="entr" presetSubtype="8" fill="hold" grpId="0" nodeType="afterEffect">
                                  <p:stCondLst>
                                    <p:cond delay="0"/>
                                  </p:stCondLst>
                                  <p:childTnLst>
                                    <p:set>
                                      <p:cBhvr>
                                        <p:cTn id="666" dur="1" fill="hold">
                                          <p:stCondLst>
                                            <p:cond delay="0"/>
                                          </p:stCondLst>
                                        </p:cTn>
                                        <p:tgtEl>
                                          <p:spTgt spid="624"/>
                                        </p:tgtEl>
                                        <p:attrNameLst>
                                          <p:attrName>style.visibility</p:attrName>
                                        </p:attrNameLst>
                                      </p:cBhvr>
                                      <p:to>
                                        <p:strVal val="visible"/>
                                      </p:to>
                                    </p:set>
                                    <p:animEffect transition="in" filter="wipe(left)">
                                      <p:cBhvr>
                                        <p:cTn id="667" dur="500"/>
                                        <p:tgtEl>
                                          <p:spTgt spid="62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626"/>
                                        </p:tgtEl>
                                        <p:attrNameLst>
                                          <p:attrName>style.visibility</p:attrName>
                                        </p:attrNameLst>
                                      </p:cBhvr>
                                      <p:to>
                                        <p:strVal val="visible"/>
                                      </p:to>
                                    </p:set>
                                    <p:animEffect transition="in" filter="wipe(left)">
                                      <p:cBhvr>
                                        <p:cTn id="671" dur="500"/>
                                        <p:tgtEl>
                                          <p:spTgt spid="626"/>
                                        </p:tgtEl>
                                      </p:cBhvr>
                                    </p:animEffect>
                                  </p:childTnLst>
                                </p:cTn>
                              </p:par>
                            </p:childTnLst>
                          </p:cTn>
                        </p:par>
                        <p:par>
                          <p:cTn id="672" fill="hold">
                            <p:stCondLst>
                              <p:cond delay="83500"/>
                            </p:stCondLst>
                            <p:childTnLst>
                              <p:par>
                                <p:cTn id="673" presetID="22" presetClass="entr" presetSubtype="8" fill="hold" grpId="0" nodeType="afterEffect">
                                  <p:stCondLst>
                                    <p:cond delay="0"/>
                                  </p:stCondLst>
                                  <p:childTnLst>
                                    <p:set>
                                      <p:cBhvr>
                                        <p:cTn id="674" dur="1" fill="hold">
                                          <p:stCondLst>
                                            <p:cond delay="0"/>
                                          </p:stCondLst>
                                        </p:cTn>
                                        <p:tgtEl>
                                          <p:spTgt spid="625"/>
                                        </p:tgtEl>
                                        <p:attrNameLst>
                                          <p:attrName>style.visibility</p:attrName>
                                        </p:attrNameLst>
                                      </p:cBhvr>
                                      <p:to>
                                        <p:strVal val="visible"/>
                                      </p:to>
                                    </p:set>
                                    <p:animEffect transition="in" filter="wipe(left)">
                                      <p:cBhvr>
                                        <p:cTn id="675" dur="500"/>
                                        <p:tgtEl>
                                          <p:spTgt spid="625"/>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628"/>
                                        </p:tgtEl>
                                        <p:attrNameLst>
                                          <p:attrName>style.visibility</p:attrName>
                                        </p:attrNameLst>
                                      </p:cBhvr>
                                      <p:to>
                                        <p:strVal val="visible"/>
                                      </p:to>
                                    </p:set>
                                    <p:animEffect transition="in" filter="wipe(left)">
                                      <p:cBhvr>
                                        <p:cTn id="679" dur="500"/>
                                        <p:tgtEl>
                                          <p:spTgt spid="628"/>
                                        </p:tgtEl>
                                      </p:cBhvr>
                                    </p:animEffect>
                                  </p:childTnLst>
                                </p:cTn>
                              </p:par>
                            </p:childTnLst>
                          </p:cTn>
                        </p:par>
                        <p:par>
                          <p:cTn id="680" fill="hold">
                            <p:stCondLst>
                              <p:cond delay="84500"/>
                            </p:stCondLst>
                            <p:childTnLst>
                              <p:par>
                                <p:cTn id="681" presetID="22" presetClass="entr" presetSubtype="8" fill="hold" grpId="0" nodeType="afterEffect">
                                  <p:stCondLst>
                                    <p:cond delay="0"/>
                                  </p:stCondLst>
                                  <p:childTnLst>
                                    <p:set>
                                      <p:cBhvr>
                                        <p:cTn id="682" dur="1" fill="hold">
                                          <p:stCondLst>
                                            <p:cond delay="0"/>
                                          </p:stCondLst>
                                        </p:cTn>
                                        <p:tgtEl>
                                          <p:spTgt spid="627"/>
                                        </p:tgtEl>
                                        <p:attrNameLst>
                                          <p:attrName>style.visibility</p:attrName>
                                        </p:attrNameLst>
                                      </p:cBhvr>
                                      <p:to>
                                        <p:strVal val="visible"/>
                                      </p:to>
                                    </p:set>
                                    <p:animEffect transition="in" filter="wipe(left)">
                                      <p:cBhvr>
                                        <p:cTn id="683" dur="500"/>
                                        <p:tgtEl>
                                          <p:spTgt spid="627"/>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629"/>
                                        </p:tgtEl>
                                        <p:attrNameLst>
                                          <p:attrName>style.visibility</p:attrName>
                                        </p:attrNameLst>
                                      </p:cBhvr>
                                      <p:to>
                                        <p:strVal val="visible"/>
                                      </p:to>
                                    </p:set>
                                    <p:animEffect transition="in" filter="wipe(left)">
                                      <p:cBhvr>
                                        <p:cTn id="687" dur="500"/>
                                        <p:tgtEl>
                                          <p:spTgt spid="629"/>
                                        </p:tgtEl>
                                      </p:cBhvr>
                                    </p:animEffect>
                                  </p:childTnLst>
                                </p:cTn>
                              </p:par>
                            </p:childTnLst>
                          </p:cTn>
                        </p:par>
                        <p:par>
                          <p:cTn id="688" fill="hold">
                            <p:stCondLst>
                              <p:cond delay="85500"/>
                            </p:stCondLst>
                            <p:childTnLst>
                              <p:par>
                                <p:cTn id="689" presetID="22" presetClass="entr" presetSubtype="8" fill="hold" grpId="0" nodeType="afterEffect">
                                  <p:stCondLst>
                                    <p:cond delay="0"/>
                                  </p:stCondLst>
                                  <p:childTnLst>
                                    <p:set>
                                      <p:cBhvr>
                                        <p:cTn id="690" dur="1" fill="hold">
                                          <p:stCondLst>
                                            <p:cond delay="0"/>
                                          </p:stCondLst>
                                        </p:cTn>
                                        <p:tgtEl>
                                          <p:spTgt spid="630"/>
                                        </p:tgtEl>
                                        <p:attrNameLst>
                                          <p:attrName>style.visibility</p:attrName>
                                        </p:attrNameLst>
                                      </p:cBhvr>
                                      <p:to>
                                        <p:strVal val="visible"/>
                                      </p:to>
                                    </p:set>
                                    <p:animEffect transition="in" filter="wipe(left)">
                                      <p:cBhvr>
                                        <p:cTn id="691" dur="500"/>
                                        <p:tgtEl>
                                          <p:spTgt spid="63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632"/>
                                        </p:tgtEl>
                                        <p:attrNameLst>
                                          <p:attrName>style.visibility</p:attrName>
                                        </p:attrNameLst>
                                      </p:cBhvr>
                                      <p:to>
                                        <p:strVal val="visible"/>
                                      </p:to>
                                    </p:set>
                                    <p:animEffect transition="in" filter="wipe(left)">
                                      <p:cBhvr>
                                        <p:cTn id="695" dur="500"/>
                                        <p:tgtEl>
                                          <p:spTgt spid="632"/>
                                        </p:tgtEl>
                                      </p:cBhvr>
                                    </p:animEffect>
                                  </p:childTnLst>
                                </p:cTn>
                              </p:par>
                            </p:childTnLst>
                          </p:cTn>
                        </p:par>
                        <p:par>
                          <p:cTn id="696" fill="hold">
                            <p:stCondLst>
                              <p:cond delay="86500"/>
                            </p:stCondLst>
                            <p:childTnLst>
                              <p:par>
                                <p:cTn id="697" presetID="22" presetClass="entr" presetSubtype="8" fill="hold" grpId="0" nodeType="afterEffect">
                                  <p:stCondLst>
                                    <p:cond delay="0"/>
                                  </p:stCondLst>
                                  <p:childTnLst>
                                    <p:set>
                                      <p:cBhvr>
                                        <p:cTn id="698" dur="1" fill="hold">
                                          <p:stCondLst>
                                            <p:cond delay="0"/>
                                          </p:stCondLst>
                                        </p:cTn>
                                        <p:tgtEl>
                                          <p:spTgt spid="631"/>
                                        </p:tgtEl>
                                        <p:attrNameLst>
                                          <p:attrName>style.visibility</p:attrName>
                                        </p:attrNameLst>
                                      </p:cBhvr>
                                      <p:to>
                                        <p:strVal val="visible"/>
                                      </p:to>
                                    </p:set>
                                    <p:animEffect transition="in" filter="wipe(left)">
                                      <p:cBhvr>
                                        <p:cTn id="699" dur="500"/>
                                        <p:tgtEl>
                                          <p:spTgt spid="631"/>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634"/>
                                        </p:tgtEl>
                                        <p:attrNameLst>
                                          <p:attrName>style.visibility</p:attrName>
                                        </p:attrNameLst>
                                      </p:cBhvr>
                                      <p:to>
                                        <p:strVal val="visible"/>
                                      </p:to>
                                    </p:set>
                                    <p:animEffect transition="in" filter="wipe(left)">
                                      <p:cBhvr>
                                        <p:cTn id="703" dur="500"/>
                                        <p:tgtEl>
                                          <p:spTgt spid="634"/>
                                        </p:tgtEl>
                                      </p:cBhvr>
                                    </p:animEffect>
                                  </p:childTnLst>
                                </p:cTn>
                              </p:par>
                            </p:childTnLst>
                          </p:cTn>
                        </p:par>
                        <p:par>
                          <p:cTn id="704" fill="hold">
                            <p:stCondLst>
                              <p:cond delay="87500"/>
                            </p:stCondLst>
                            <p:childTnLst>
                              <p:par>
                                <p:cTn id="705" presetID="22" presetClass="entr" presetSubtype="8" fill="hold" grpId="0" nodeType="afterEffect">
                                  <p:stCondLst>
                                    <p:cond delay="0"/>
                                  </p:stCondLst>
                                  <p:childTnLst>
                                    <p:set>
                                      <p:cBhvr>
                                        <p:cTn id="706" dur="1" fill="hold">
                                          <p:stCondLst>
                                            <p:cond delay="0"/>
                                          </p:stCondLst>
                                        </p:cTn>
                                        <p:tgtEl>
                                          <p:spTgt spid="633"/>
                                        </p:tgtEl>
                                        <p:attrNameLst>
                                          <p:attrName>style.visibility</p:attrName>
                                        </p:attrNameLst>
                                      </p:cBhvr>
                                      <p:to>
                                        <p:strVal val="visible"/>
                                      </p:to>
                                    </p:set>
                                    <p:animEffect transition="in" filter="wipe(left)">
                                      <p:cBhvr>
                                        <p:cTn id="707" dur="500"/>
                                        <p:tgtEl>
                                          <p:spTgt spid="633"/>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635"/>
                                        </p:tgtEl>
                                        <p:attrNameLst>
                                          <p:attrName>style.visibility</p:attrName>
                                        </p:attrNameLst>
                                      </p:cBhvr>
                                      <p:to>
                                        <p:strVal val="visible"/>
                                      </p:to>
                                    </p:set>
                                    <p:animEffect transition="in" filter="wipe(left)">
                                      <p:cBhvr>
                                        <p:cTn id="711" dur="500"/>
                                        <p:tgtEl>
                                          <p:spTgt spid="63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636"/>
                                        </p:tgtEl>
                                        <p:attrNameLst>
                                          <p:attrName>style.visibility</p:attrName>
                                        </p:attrNameLst>
                                      </p:cBhvr>
                                      <p:to>
                                        <p:strVal val="visible"/>
                                      </p:to>
                                    </p:set>
                                    <p:animEffect transition="in" filter="wipe(left)">
                                      <p:cBhvr>
                                        <p:cTn id="715" dur="500"/>
                                        <p:tgtEl>
                                          <p:spTgt spid="636"/>
                                        </p:tgtEl>
                                      </p:cBhvr>
                                    </p:animEffect>
                                  </p:childTnLst>
                                </p:cTn>
                              </p:par>
                            </p:childTnLst>
                          </p:cTn>
                        </p:par>
                        <p:par>
                          <p:cTn id="716" fill="hold">
                            <p:stCondLst>
                              <p:cond delay="89000"/>
                            </p:stCondLst>
                            <p:childTnLst>
                              <p:par>
                                <p:cTn id="717" presetID="22" presetClass="entr" presetSubtype="8" fill="hold" grpId="0" nodeType="afterEffect">
                                  <p:stCondLst>
                                    <p:cond delay="0"/>
                                  </p:stCondLst>
                                  <p:childTnLst>
                                    <p:set>
                                      <p:cBhvr>
                                        <p:cTn id="718" dur="1" fill="hold">
                                          <p:stCondLst>
                                            <p:cond delay="0"/>
                                          </p:stCondLst>
                                        </p:cTn>
                                        <p:tgtEl>
                                          <p:spTgt spid="637"/>
                                        </p:tgtEl>
                                        <p:attrNameLst>
                                          <p:attrName>style.visibility</p:attrName>
                                        </p:attrNameLst>
                                      </p:cBhvr>
                                      <p:to>
                                        <p:strVal val="visible"/>
                                      </p:to>
                                    </p:set>
                                    <p:animEffect transition="in" filter="wipe(left)">
                                      <p:cBhvr>
                                        <p:cTn id="719" dur="500"/>
                                        <p:tgtEl>
                                          <p:spTgt spid="637"/>
                                        </p:tgtEl>
                                      </p:cBhvr>
                                    </p:animEffect>
                                  </p:childTnLst>
                                </p:cTn>
                              </p:par>
                            </p:childTnLst>
                          </p:cTn>
                        </p:par>
                        <p:par>
                          <p:cTn id="720" fill="hold">
                            <p:stCondLst>
                              <p:cond delay="89500"/>
                            </p:stCondLst>
                            <p:childTnLst>
                              <p:par>
                                <p:cTn id="721" presetID="22" presetClass="entr" presetSubtype="8" fill="hold" grpId="0" nodeType="afterEffect">
                                  <p:stCondLst>
                                    <p:cond delay="0"/>
                                  </p:stCondLst>
                                  <p:childTnLst>
                                    <p:set>
                                      <p:cBhvr>
                                        <p:cTn id="722" dur="1" fill="hold">
                                          <p:stCondLst>
                                            <p:cond delay="0"/>
                                          </p:stCondLst>
                                        </p:cTn>
                                        <p:tgtEl>
                                          <p:spTgt spid="638"/>
                                        </p:tgtEl>
                                        <p:attrNameLst>
                                          <p:attrName>style.visibility</p:attrName>
                                        </p:attrNameLst>
                                      </p:cBhvr>
                                      <p:to>
                                        <p:strVal val="visible"/>
                                      </p:to>
                                    </p:set>
                                    <p:animEffect transition="in" filter="wipe(left)">
                                      <p:cBhvr>
                                        <p:cTn id="723" dur="500"/>
                                        <p:tgtEl>
                                          <p:spTgt spid="638"/>
                                        </p:tgtEl>
                                      </p:cBhvr>
                                    </p:animEffect>
                                  </p:childTnLst>
                                </p:cTn>
                              </p:par>
                            </p:childTnLst>
                          </p:cTn>
                        </p:par>
                        <p:par>
                          <p:cTn id="724" fill="hold">
                            <p:stCondLst>
                              <p:cond delay="90000"/>
                            </p:stCondLst>
                            <p:childTnLst>
                              <p:par>
                                <p:cTn id="725" presetID="22" presetClass="entr" presetSubtype="8" fill="hold" grpId="0" nodeType="afterEffect">
                                  <p:stCondLst>
                                    <p:cond delay="0"/>
                                  </p:stCondLst>
                                  <p:childTnLst>
                                    <p:set>
                                      <p:cBhvr>
                                        <p:cTn id="726" dur="1" fill="hold">
                                          <p:stCondLst>
                                            <p:cond delay="0"/>
                                          </p:stCondLst>
                                        </p:cTn>
                                        <p:tgtEl>
                                          <p:spTgt spid="639"/>
                                        </p:tgtEl>
                                        <p:attrNameLst>
                                          <p:attrName>style.visibility</p:attrName>
                                        </p:attrNameLst>
                                      </p:cBhvr>
                                      <p:to>
                                        <p:strVal val="visible"/>
                                      </p:to>
                                    </p:set>
                                    <p:animEffect transition="in" filter="wipe(left)">
                                      <p:cBhvr>
                                        <p:cTn id="727" dur="500"/>
                                        <p:tgtEl>
                                          <p:spTgt spid="63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641"/>
                                        </p:tgtEl>
                                        <p:attrNameLst>
                                          <p:attrName>style.visibility</p:attrName>
                                        </p:attrNameLst>
                                      </p:cBhvr>
                                      <p:to>
                                        <p:strVal val="visible"/>
                                      </p:to>
                                    </p:set>
                                    <p:animEffect transition="in" filter="wipe(left)">
                                      <p:cBhvr>
                                        <p:cTn id="731" dur="500"/>
                                        <p:tgtEl>
                                          <p:spTgt spid="641"/>
                                        </p:tgtEl>
                                      </p:cBhvr>
                                    </p:animEffect>
                                  </p:childTnLst>
                                </p:cTn>
                              </p:par>
                            </p:childTnLst>
                          </p:cTn>
                        </p:par>
                        <p:par>
                          <p:cTn id="732" fill="hold">
                            <p:stCondLst>
                              <p:cond delay="91000"/>
                            </p:stCondLst>
                            <p:childTnLst>
                              <p:par>
                                <p:cTn id="733" presetID="22" presetClass="entr" presetSubtype="8" fill="hold" grpId="0" nodeType="afterEffect">
                                  <p:stCondLst>
                                    <p:cond delay="0"/>
                                  </p:stCondLst>
                                  <p:childTnLst>
                                    <p:set>
                                      <p:cBhvr>
                                        <p:cTn id="734" dur="1" fill="hold">
                                          <p:stCondLst>
                                            <p:cond delay="0"/>
                                          </p:stCondLst>
                                        </p:cTn>
                                        <p:tgtEl>
                                          <p:spTgt spid="640"/>
                                        </p:tgtEl>
                                        <p:attrNameLst>
                                          <p:attrName>style.visibility</p:attrName>
                                        </p:attrNameLst>
                                      </p:cBhvr>
                                      <p:to>
                                        <p:strVal val="visible"/>
                                      </p:to>
                                    </p:set>
                                    <p:animEffect transition="in" filter="wipe(left)">
                                      <p:cBhvr>
                                        <p:cTn id="735" dur="500"/>
                                        <p:tgtEl>
                                          <p:spTgt spid="640"/>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643"/>
                                        </p:tgtEl>
                                        <p:attrNameLst>
                                          <p:attrName>style.visibility</p:attrName>
                                        </p:attrNameLst>
                                      </p:cBhvr>
                                      <p:to>
                                        <p:strVal val="visible"/>
                                      </p:to>
                                    </p:set>
                                    <p:animEffect transition="in" filter="wipe(left)">
                                      <p:cBhvr>
                                        <p:cTn id="739" dur="500"/>
                                        <p:tgtEl>
                                          <p:spTgt spid="643"/>
                                        </p:tgtEl>
                                      </p:cBhvr>
                                    </p:animEffect>
                                  </p:childTnLst>
                                </p:cTn>
                              </p:par>
                            </p:childTnLst>
                          </p:cTn>
                        </p:par>
                        <p:par>
                          <p:cTn id="740" fill="hold">
                            <p:stCondLst>
                              <p:cond delay="92000"/>
                            </p:stCondLst>
                            <p:childTnLst>
                              <p:par>
                                <p:cTn id="741" presetID="22" presetClass="entr" presetSubtype="8" fill="hold" grpId="0" nodeType="afterEffect">
                                  <p:stCondLst>
                                    <p:cond delay="0"/>
                                  </p:stCondLst>
                                  <p:childTnLst>
                                    <p:set>
                                      <p:cBhvr>
                                        <p:cTn id="742" dur="1" fill="hold">
                                          <p:stCondLst>
                                            <p:cond delay="0"/>
                                          </p:stCondLst>
                                        </p:cTn>
                                        <p:tgtEl>
                                          <p:spTgt spid="642"/>
                                        </p:tgtEl>
                                        <p:attrNameLst>
                                          <p:attrName>style.visibility</p:attrName>
                                        </p:attrNameLst>
                                      </p:cBhvr>
                                      <p:to>
                                        <p:strVal val="visible"/>
                                      </p:to>
                                    </p:set>
                                    <p:animEffect transition="in" filter="wipe(left)">
                                      <p:cBhvr>
                                        <p:cTn id="743" dur="500"/>
                                        <p:tgtEl>
                                          <p:spTgt spid="642"/>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622"/>
                                        </p:tgtEl>
                                        <p:attrNameLst>
                                          <p:attrName>style.visibility</p:attrName>
                                        </p:attrNameLst>
                                      </p:cBhvr>
                                      <p:to>
                                        <p:strVal val="visible"/>
                                      </p:to>
                                    </p:set>
                                    <p:animEffect transition="in" filter="wipe(left)">
                                      <p:cBhvr>
                                        <p:cTn id="747" dur="500"/>
                                        <p:tgtEl>
                                          <p:spTgt spid="622"/>
                                        </p:tgtEl>
                                      </p:cBhvr>
                                    </p:animEffect>
                                  </p:childTnLst>
                                </p:cTn>
                              </p:par>
                            </p:childTnLst>
                          </p:cTn>
                        </p:par>
                        <p:par>
                          <p:cTn id="748" fill="hold">
                            <p:stCondLst>
                              <p:cond delay="93000"/>
                            </p:stCondLst>
                            <p:childTnLst>
                              <p:par>
                                <p:cTn id="749" presetID="22" presetClass="entr" presetSubtype="8" fill="hold" grpId="0" nodeType="afterEffect">
                                  <p:stCondLst>
                                    <p:cond delay="0"/>
                                  </p:stCondLst>
                                  <p:childTnLst>
                                    <p:set>
                                      <p:cBhvr>
                                        <p:cTn id="750" dur="1" fill="hold">
                                          <p:stCondLst>
                                            <p:cond delay="0"/>
                                          </p:stCondLst>
                                        </p:cTn>
                                        <p:tgtEl>
                                          <p:spTgt spid="644"/>
                                        </p:tgtEl>
                                        <p:attrNameLst>
                                          <p:attrName>style.visibility</p:attrName>
                                        </p:attrNameLst>
                                      </p:cBhvr>
                                      <p:to>
                                        <p:strVal val="visible"/>
                                      </p:to>
                                    </p:set>
                                    <p:animEffect transition="in" filter="wipe(left)">
                                      <p:cBhvr>
                                        <p:cTn id="751" dur="500"/>
                                        <p:tgtEl>
                                          <p:spTgt spid="644"/>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645"/>
                                        </p:tgtEl>
                                        <p:attrNameLst>
                                          <p:attrName>style.visibility</p:attrName>
                                        </p:attrNameLst>
                                      </p:cBhvr>
                                      <p:to>
                                        <p:strVal val="visible"/>
                                      </p:to>
                                    </p:set>
                                    <p:animEffect transition="in" filter="wipe(left)">
                                      <p:cBhvr>
                                        <p:cTn id="755" dur="500"/>
                                        <p:tgtEl>
                                          <p:spTgt spid="645"/>
                                        </p:tgtEl>
                                      </p:cBhvr>
                                    </p:animEffect>
                                  </p:childTnLst>
                                </p:cTn>
                              </p:par>
                            </p:childTnLst>
                          </p:cTn>
                        </p:par>
                        <p:par>
                          <p:cTn id="756" fill="hold">
                            <p:stCondLst>
                              <p:cond delay="94000"/>
                            </p:stCondLst>
                            <p:childTnLst>
                              <p:par>
                                <p:cTn id="757" presetID="22" presetClass="entr" presetSubtype="8" fill="hold" grpId="0" nodeType="afterEffect">
                                  <p:stCondLst>
                                    <p:cond delay="0"/>
                                  </p:stCondLst>
                                  <p:childTnLst>
                                    <p:set>
                                      <p:cBhvr>
                                        <p:cTn id="758" dur="1" fill="hold">
                                          <p:stCondLst>
                                            <p:cond delay="0"/>
                                          </p:stCondLst>
                                        </p:cTn>
                                        <p:tgtEl>
                                          <p:spTgt spid="646"/>
                                        </p:tgtEl>
                                        <p:attrNameLst>
                                          <p:attrName>style.visibility</p:attrName>
                                        </p:attrNameLst>
                                      </p:cBhvr>
                                      <p:to>
                                        <p:strVal val="visible"/>
                                      </p:to>
                                    </p:set>
                                    <p:animEffect transition="in" filter="wipe(left)">
                                      <p:cBhvr>
                                        <p:cTn id="759" dur="500"/>
                                        <p:tgtEl>
                                          <p:spTgt spid="646"/>
                                        </p:tgtEl>
                                      </p:cBhvr>
                                    </p:animEffect>
                                  </p:childTnLst>
                                </p:cTn>
                              </p:par>
                            </p:childTnLst>
                          </p:cTn>
                        </p:par>
                        <p:par>
                          <p:cTn id="760" fill="hold">
                            <p:stCondLst>
                              <p:cond delay="94500"/>
                            </p:stCondLst>
                            <p:childTnLst>
                              <p:par>
                                <p:cTn id="761" presetID="22" presetClass="entr" presetSubtype="8" fill="hold" grpId="0" nodeType="afterEffect">
                                  <p:stCondLst>
                                    <p:cond delay="0"/>
                                  </p:stCondLst>
                                  <p:childTnLst>
                                    <p:set>
                                      <p:cBhvr>
                                        <p:cTn id="762" dur="1" fill="hold">
                                          <p:stCondLst>
                                            <p:cond delay="0"/>
                                          </p:stCondLst>
                                        </p:cTn>
                                        <p:tgtEl>
                                          <p:spTgt spid="649"/>
                                        </p:tgtEl>
                                        <p:attrNameLst>
                                          <p:attrName>style.visibility</p:attrName>
                                        </p:attrNameLst>
                                      </p:cBhvr>
                                      <p:to>
                                        <p:strVal val="visible"/>
                                      </p:to>
                                    </p:set>
                                    <p:animEffect transition="in" filter="wipe(left)">
                                      <p:cBhvr>
                                        <p:cTn id="763" dur="500"/>
                                        <p:tgtEl>
                                          <p:spTgt spid="649"/>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650"/>
                                        </p:tgtEl>
                                        <p:attrNameLst>
                                          <p:attrName>style.visibility</p:attrName>
                                        </p:attrNameLst>
                                      </p:cBhvr>
                                      <p:to>
                                        <p:strVal val="visible"/>
                                      </p:to>
                                    </p:set>
                                    <p:animEffect transition="in" filter="wipe(left)">
                                      <p:cBhvr>
                                        <p:cTn id="767" dur="500"/>
                                        <p:tgtEl>
                                          <p:spTgt spid="650"/>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651"/>
                                        </p:tgtEl>
                                        <p:attrNameLst>
                                          <p:attrName>style.visibility</p:attrName>
                                        </p:attrNameLst>
                                      </p:cBhvr>
                                      <p:to>
                                        <p:strVal val="visible"/>
                                      </p:to>
                                    </p:set>
                                    <p:animEffect transition="in" filter="wipe(left)">
                                      <p:cBhvr>
                                        <p:cTn id="771" dur="500"/>
                                        <p:tgtEl>
                                          <p:spTgt spid="651"/>
                                        </p:tgtEl>
                                      </p:cBhvr>
                                    </p:animEffect>
                                  </p:childTnLst>
                                </p:cTn>
                              </p:par>
                            </p:childTnLst>
                          </p:cTn>
                        </p:par>
                        <p:par>
                          <p:cTn id="772" fill="hold">
                            <p:stCondLst>
                              <p:cond delay="96000"/>
                            </p:stCondLst>
                            <p:childTnLst>
                              <p:par>
                                <p:cTn id="773" presetID="22" presetClass="entr" presetSubtype="8" fill="hold" grpId="0" nodeType="afterEffect">
                                  <p:stCondLst>
                                    <p:cond delay="0"/>
                                  </p:stCondLst>
                                  <p:childTnLst>
                                    <p:set>
                                      <p:cBhvr>
                                        <p:cTn id="774" dur="1" fill="hold">
                                          <p:stCondLst>
                                            <p:cond delay="0"/>
                                          </p:stCondLst>
                                        </p:cTn>
                                        <p:tgtEl>
                                          <p:spTgt spid="652"/>
                                        </p:tgtEl>
                                        <p:attrNameLst>
                                          <p:attrName>style.visibility</p:attrName>
                                        </p:attrNameLst>
                                      </p:cBhvr>
                                      <p:to>
                                        <p:strVal val="visible"/>
                                      </p:to>
                                    </p:set>
                                    <p:animEffect transition="in" filter="wipe(left)">
                                      <p:cBhvr>
                                        <p:cTn id="775" dur="500"/>
                                        <p:tgtEl>
                                          <p:spTgt spid="652"/>
                                        </p:tgtEl>
                                      </p:cBhvr>
                                    </p:animEffect>
                                  </p:childTnLst>
                                </p:cTn>
                              </p:par>
                            </p:childTnLst>
                          </p:cTn>
                        </p:par>
                        <p:par>
                          <p:cTn id="776" fill="hold">
                            <p:stCondLst>
                              <p:cond delay="96500"/>
                            </p:stCondLst>
                            <p:childTnLst>
                              <p:par>
                                <p:cTn id="777" presetID="22" presetClass="entr" presetSubtype="8" fill="hold" grpId="0" nodeType="afterEffect">
                                  <p:stCondLst>
                                    <p:cond delay="0"/>
                                  </p:stCondLst>
                                  <p:childTnLst>
                                    <p:set>
                                      <p:cBhvr>
                                        <p:cTn id="778" dur="1" fill="hold">
                                          <p:stCondLst>
                                            <p:cond delay="0"/>
                                          </p:stCondLst>
                                        </p:cTn>
                                        <p:tgtEl>
                                          <p:spTgt spid="653"/>
                                        </p:tgtEl>
                                        <p:attrNameLst>
                                          <p:attrName>style.visibility</p:attrName>
                                        </p:attrNameLst>
                                      </p:cBhvr>
                                      <p:to>
                                        <p:strVal val="visible"/>
                                      </p:to>
                                    </p:set>
                                    <p:animEffect transition="in" filter="wipe(left)">
                                      <p:cBhvr>
                                        <p:cTn id="779" dur="500"/>
                                        <p:tgtEl>
                                          <p:spTgt spid="653"/>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654"/>
                                        </p:tgtEl>
                                        <p:attrNameLst>
                                          <p:attrName>style.visibility</p:attrName>
                                        </p:attrNameLst>
                                      </p:cBhvr>
                                      <p:to>
                                        <p:strVal val="visible"/>
                                      </p:to>
                                    </p:set>
                                    <p:animEffect transition="in" filter="wipe(left)">
                                      <p:cBhvr>
                                        <p:cTn id="783" dur="500"/>
                                        <p:tgtEl>
                                          <p:spTgt spid="654"/>
                                        </p:tgtEl>
                                      </p:cBhvr>
                                    </p:animEffect>
                                  </p:childTnLst>
                                </p:cTn>
                              </p:par>
                            </p:childTnLst>
                          </p:cTn>
                        </p:par>
                        <p:par>
                          <p:cTn id="784" fill="hold">
                            <p:stCondLst>
                              <p:cond delay="97500"/>
                            </p:stCondLst>
                            <p:childTnLst>
                              <p:par>
                                <p:cTn id="785" presetID="22" presetClass="entr" presetSubtype="8" fill="hold" grpId="0" nodeType="afterEffect">
                                  <p:stCondLst>
                                    <p:cond delay="0"/>
                                  </p:stCondLst>
                                  <p:childTnLst>
                                    <p:set>
                                      <p:cBhvr>
                                        <p:cTn id="786" dur="1" fill="hold">
                                          <p:stCondLst>
                                            <p:cond delay="0"/>
                                          </p:stCondLst>
                                        </p:cTn>
                                        <p:tgtEl>
                                          <p:spTgt spid="655"/>
                                        </p:tgtEl>
                                        <p:attrNameLst>
                                          <p:attrName>style.visibility</p:attrName>
                                        </p:attrNameLst>
                                      </p:cBhvr>
                                      <p:to>
                                        <p:strVal val="visible"/>
                                      </p:to>
                                    </p:set>
                                    <p:animEffect transition="in" filter="wipe(left)">
                                      <p:cBhvr>
                                        <p:cTn id="787" dur="500"/>
                                        <p:tgtEl>
                                          <p:spTgt spid="655"/>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656"/>
                                        </p:tgtEl>
                                        <p:attrNameLst>
                                          <p:attrName>style.visibility</p:attrName>
                                        </p:attrNameLst>
                                      </p:cBhvr>
                                      <p:to>
                                        <p:strVal val="visible"/>
                                      </p:to>
                                    </p:set>
                                    <p:animEffect transition="in" filter="wipe(left)">
                                      <p:cBhvr>
                                        <p:cTn id="791" dur="500"/>
                                        <p:tgtEl>
                                          <p:spTgt spid="656"/>
                                        </p:tgtEl>
                                      </p:cBhvr>
                                    </p:animEffect>
                                  </p:childTnLst>
                                </p:cTn>
                              </p:par>
                            </p:childTnLst>
                          </p:cTn>
                        </p:par>
                        <p:par>
                          <p:cTn id="792" fill="hold">
                            <p:stCondLst>
                              <p:cond delay="98500"/>
                            </p:stCondLst>
                            <p:childTnLst>
                              <p:par>
                                <p:cTn id="793" presetID="22" presetClass="entr" presetSubtype="8" fill="hold" grpId="0" nodeType="afterEffect">
                                  <p:stCondLst>
                                    <p:cond delay="0"/>
                                  </p:stCondLst>
                                  <p:childTnLst>
                                    <p:set>
                                      <p:cBhvr>
                                        <p:cTn id="794" dur="1" fill="hold">
                                          <p:stCondLst>
                                            <p:cond delay="0"/>
                                          </p:stCondLst>
                                        </p:cTn>
                                        <p:tgtEl>
                                          <p:spTgt spid="657"/>
                                        </p:tgtEl>
                                        <p:attrNameLst>
                                          <p:attrName>style.visibility</p:attrName>
                                        </p:attrNameLst>
                                      </p:cBhvr>
                                      <p:to>
                                        <p:strVal val="visible"/>
                                      </p:to>
                                    </p:set>
                                    <p:animEffect transition="in" filter="wipe(left)">
                                      <p:cBhvr>
                                        <p:cTn id="795" dur="500"/>
                                        <p:tgtEl>
                                          <p:spTgt spid="657"/>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658"/>
                                        </p:tgtEl>
                                        <p:attrNameLst>
                                          <p:attrName>style.visibility</p:attrName>
                                        </p:attrNameLst>
                                      </p:cBhvr>
                                      <p:to>
                                        <p:strVal val="visible"/>
                                      </p:to>
                                    </p:set>
                                    <p:animEffect transition="in" filter="wipe(left)">
                                      <p:cBhvr>
                                        <p:cTn id="799" dur="500"/>
                                        <p:tgtEl>
                                          <p:spTgt spid="658"/>
                                        </p:tgtEl>
                                      </p:cBhvr>
                                    </p:animEffect>
                                  </p:childTnLst>
                                </p:cTn>
                              </p:par>
                            </p:childTnLst>
                          </p:cTn>
                        </p:par>
                        <p:par>
                          <p:cTn id="800" fill="hold">
                            <p:stCondLst>
                              <p:cond delay="99500"/>
                            </p:stCondLst>
                            <p:childTnLst>
                              <p:par>
                                <p:cTn id="801" presetID="22" presetClass="entr" presetSubtype="8" fill="hold" grpId="0" nodeType="afterEffect">
                                  <p:stCondLst>
                                    <p:cond delay="0"/>
                                  </p:stCondLst>
                                  <p:childTnLst>
                                    <p:set>
                                      <p:cBhvr>
                                        <p:cTn id="802" dur="1" fill="hold">
                                          <p:stCondLst>
                                            <p:cond delay="0"/>
                                          </p:stCondLst>
                                        </p:cTn>
                                        <p:tgtEl>
                                          <p:spTgt spid="659"/>
                                        </p:tgtEl>
                                        <p:attrNameLst>
                                          <p:attrName>style.visibility</p:attrName>
                                        </p:attrNameLst>
                                      </p:cBhvr>
                                      <p:to>
                                        <p:strVal val="visible"/>
                                      </p:to>
                                    </p:set>
                                    <p:animEffect transition="in" filter="wipe(left)">
                                      <p:cBhvr>
                                        <p:cTn id="803" dur="500"/>
                                        <p:tgtEl>
                                          <p:spTgt spid="659"/>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660"/>
                                        </p:tgtEl>
                                        <p:attrNameLst>
                                          <p:attrName>style.visibility</p:attrName>
                                        </p:attrNameLst>
                                      </p:cBhvr>
                                      <p:to>
                                        <p:strVal val="visible"/>
                                      </p:to>
                                    </p:set>
                                    <p:animEffect transition="in" filter="wipe(left)">
                                      <p:cBhvr>
                                        <p:cTn id="807" dur="500"/>
                                        <p:tgtEl>
                                          <p:spTgt spid="660"/>
                                        </p:tgtEl>
                                      </p:cBhvr>
                                    </p:animEffect>
                                  </p:childTnLst>
                                </p:cTn>
                              </p:par>
                            </p:childTnLst>
                          </p:cTn>
                        </p:par>
                        <p:par>
                          <p:cTn id="808" fill="hold">
                            <p:stCondLst>
                              <p:cond delay="100500"/>
                            </p:stCondLst>
                            <p:childTnLst>
                              <p:par>
                                <p:cTn id="809" presetID="22" presetClass="entr" presetSubtype="8" fill="hold" grpId="0" nodeType="afterEffect">
                                  <p:stCondLst>
                                    <p:cond delay="0"/>
                                  </p:stCondLst>
                                  <p:childTnLst>
                                    <p:set>
                                      <p:cBhvr>
                                        <p:cTn id="810" dur="1" fill="hold">
                                          <p:stCondLst>
                                            <p:cond delay="0"/>
                                          </p:stCondLst>
                                        </p:cTn>
                                        <p:tgtEl>
                                          <p:spTgt spid="661"/>
                                        </p:tgtEl>
                                        <p:attrNameLst>
                                          <p:attrName>style.visibility</p:attrName>
                                        </p:attrNameLst>
                                      </p:cBhvr>
                                      <p:to>
                                        <p:strVal val="visible"/>
                                      </p:to>
                                    </p:set>
                                    <p:animEffect transition="in" filter="wipe(left)">
                                      <p:cBhvr>
                                        <p:cTn id="811" dur="500"/>
                                        <p:tgtEl>
                                          <p:spTgt spid="661"/>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662"/>
                                        </p:tgtEl>
                                        <p:attrNameLst>
                                          <p:attrName>style.visibility</p:attrName>
                                        </p:attrNameLst>
                                      </p:cBhvr>
                                      <p:to>
                                        <p:strVal val="visible"/>
                                      </p:to>
                                    </p:set>
                                    <p:animEffect transition="in" filter="wipe(left)">
                                      <p:cBhvr>
                                        <p:cTn id="815" dur="500"/>
                                        <p:tgtEl>
                                          <p:spTgt spid="662"/>
                                        </p:tgtEl>
                                      </p:cBhvr>
                                    </p:animEffect>
                                  </p:childTnLst>
                                </p:cTn>
                              </p:par>
                            </p:childTnLst>
                          </p:cTn>
                        </p:par>
                        <p:par>
                          <p:cTn id="816" fill="hold">
                            <p:stCondLst>
                              <p:cond delay="101500"/>
                            </p:stCondLst>
                            <p:childTnLst>
                              <p:par>
                                <p:cTn id="817" presetID="22" presetClass="entr" presetSubtype="8" fill="hold" grpId="0" nodeType="afterEffect">
                                  <p:stCondLst>
                                    <p:cond delay="0"/>
                                  </p:stCondLst>
                                  <p:childTnLst>
                                    <p:set>
                                      <p:cBhvr>
                                        <p:cTn id="818" dur="1" fill="hold">
                                          <p:stCondLst>
                                            <p:cond delay="0"/>
                                          </p:stCondLst>
                                        </p:cTn>
                                        <p:tgtEl>
                                          <p:spTgt spid="663"/>
                                        </p:tgtEl>
                                        <p:attrNameLst>
                                          <p:attrName>style.visibility</p:attrName>
                                        </p:attrNameLst>
                                      </p:cBhvr>
                                      <p:to>
                                        <p:strVal val="visible"/>
                                      </p:to>
                                    </p:set>
                                    <p:animEffect transition="in" filter="wipe(left)">
                                      <p:cBhvr>
                                        <p:cTn id="819" dur="500"/>
                                        <p:tgtEl>
                                          <p:spTgt spid="663"/>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664"/>
                                        </p:tgtEl>
                                        <p:attrNameLst>
                                          <p:attrName>style.visibility</p:attrName>
                                        </p:attrNameLst>
                                      </p:cBhvr>
                                      <p:to>
                                        <p:strVal val="visible"/>
                                      </p:to>
                                    </p:set>
                                    <p:animEffect transition="in" filter="wipe(left)">
                                      <p:cBhvr>
                                        <p:cTn id="823" dur="500"/>
                                        <p:tgtEl>
                                          <p:spTgt spid="664"/>
                                        </p:tgtEl>
                                      </p:cBhvr>
                                    </p:animEffect>
                                  </p:childTnLst>
                                </p:cTn>
                              </p:par>
                            </p:childTnLst>
                          </p:cTn>
                        </p:par>
                        <p:par>
                          <p:cTn id="824" fill="hold">
                            <p:stCondLst>
                              <p:cond delay="102500"/>
                            </p:stCondLst>
                            <p:childTnLst>
                              <p:par>
                                <p:cTn id="825" presetID="22" presetClass="entr" presetSubtype="8" fill="hold" grpId="0" nodeType="afterEffect">
                                  <p:stCondLst>
                                    <p:cond delay="0"/>
                                  </p:stCondLst>
                                  <p:childTnLst>
                                    <p:set>
                                      <p:cBhvr>
                                        <p:cTn id="826" dur="1" fill="hold">
                                          <p:stCondLst>
                                            <p:cond delay="0"/>
                                          </p:stCondLst>
                                        </p:cTn>
                                        <p:tgtEl>
                                          <p:spTgt spid="665"/>
                                        </p:tgtEl>
                                        <p:attrNameLst>
                                          <p:attrName>style.visibility</p:attrName>
                                        </p:attrNameLst>
                                      </p:cBhvr>
                                      <p:to>
                                        <p:strVal val="visible"/>
                                      </p:to>
                                    </p:set>
                                    <p:animEffect transition="in" filter="wipe(left)">
                                      <p:cBhvr>
                                        <p:cTn id="827" dur="500"/>
                                        <p:tgtEl>
                                          <p:spTgt spid="665"/>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666"/>
                                        </p:tgtEl>
                                        <p:attrNameLst>
                                          <p:attrName>style.visibility</p:attrName>
                                        </p:attrNameLst>
                                      </p:cBhvr>
                                      <p:to>
                                        <p:strVal val="visible"/>
                                      </p:to>
                                    </p:set>
                                    <p:animEffect transition="in" filter="wipe(left)">
                                      <p:cBhvr>
                                        <p:cTn id="831" dur="500"/>
                                        <p:tgtEl>
                                          <p:spTgt spid="666"/>
                                        </p:tgtEl>
                                      </p:cBhvr>
                                    </p:animEffect>
                                  </p:childTnLst>
                                </p:cTn>
                              </p:par>
                            </p:childTnLst>
                          </p:cTn>
                        </p:par>
                        <p:par>
                          <p:cTn id="832" fill="hold">
                            <p:stCondLst>
                              <p:cond delay="103500"/>
                            </p:stCondLst>
                            <p:childTnLst>
                              <p:par>
                                <p:cTn id="833" presetID="22" presetClass="entr" presetSubtype="8" fill="hold" grpId="0" nodeType="afterEffect">
                                  <p:stCondLst>
                                    <p:cond delay="0"/>
                                  </p:stCondLst>
                                  <p:childTnLst>
                                    <p:set>
                                      <p:cBhvr>
                                        <p:cTn id="834" dur="1" fill="hold">
                                          <p:stCondLst>
                                            <p:cond delay="0"/>
                                          </p:stCondLst>
                                        </p:cTn>
                                        <p:tgtEl>
                                          <p:spTgt spid="667"/>
                                        </p:tgtEl>
                                        <p:attrNameLst>
                                          <p:attrName>style.visibility</p:attrName>
                                        </p:attrNameLst>
                                      </p:cBhvr>
                                      <p:to>
                                        <p:strVal val="visible"/>
                                      </p:to>
                                    </p:set>
                                    <p:animEffect transition="in" filter="wipe(left)">
                                      <p:cBhvr>
                                        <p:cTn id="835" dur="500"/>
                                        <p:tgtEl>
                                          <p:spTgt spid="667"/>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668"/>
                                        </p:tgtEl>
                                        <p:attrNameLst>
                                          <p:attrName>style.visibility</p:attrName>
                                        </p:attrNameLst>
                                      </p:cBhvr>
                                      <p:to>
                                        <p:strVal val="visible"/>
                                      </p:to>
                                    </p:set>
                                    <p:animEffect transition="in" filter="wipe(left)">
                                      <p:cBhvr>
                                        <p:cTn id="839" dur="500"/>
                                        <p:tgtEl>
                                          <p:spTgt spid="668"/>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670"/>
                                        </p:tgtEl>
                                        <p:attrNameLst>
                                          <p:attrName>style.visibility</p:attrName>
                                        </p:attrNameLst>
                                      </p:cBhvr>
                                      <p:to>
                                        <p:strVal val="visible"/>
                                      </p:to>
                                    </p:set>
                                    <p:animEffect transition="in" filter="wipe(left)">
                                      <p:cBhvr>
                                        <p:cTn id="843" dur="500"/>
                                        <p:tgtEl>
                                          <p:spTgt spid="670"/>
                                        </p:tgtEl>
                                      </p:cBhvr>
                                    </p:animEffect>
                                  </p:childTnLst>
                                </p:cTn>
                              </p:par>
                            </p:childTnLst>
                          </p:cTn>
                        </p:par>
                        <p:par>
                          <p:cTn id="844" fill="hold">
                            <p:stCondLst>
                              <p:cond delay="105000"/>
                            </p:stCondLst>
                            <p:childTnLst>
                              <p:par>
                                <p:cTn id="845" presetID="22" presetClass="entr" presetSubtype="8" fill="hold" grpId="0" nodeType="afterEffect">
                                  <p:stCondLst>
                                    <p:cond delay="0"/>
                                  </p:stCondLst>
                                  <p:childTnLst>
                                    <p:set>
                                      <p:cBhvr>
                                        <p:cTn id="846" dur="1" fill="hold">
                                          <p:stCondLst>
                                            <p:cond delay="0"/>
                                          </p:stCondLst>
                                        </p:cTn>
                                        <p:tgtEl>
                                          <p:spTgt spid="669"/>
                                        </p:tgtEl>
                                        <p:attrNameLst>
                                          <p:attrName>style.visibility</p:attrName>
                                        </p:attrNameLst>
                                      </p:cBhvr>
                                      <p:to>
                                        <p:strVal val="visible"/>
                                      </p:to>
                                    </p:set>
                                    <p:animEffect transition="in" filter="wipe(left)">
                                      <p:cBhvr>
                                        <p:cTn id="847" dur="500"/>
                                        <p:tgtEl>
                                          <p:spTgt spid="669"/>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671"/>
                                        </p:tgtEl>
                                        <p:attrNameLst>
                                          <p:attrName>style.visibility</p:attrName>
                                        </p:attrNameLst>
                                      </p:cBhvr>
                                      <p:to>
                                        <p:strVal val="visible"/>
                                      </p:to>
                                    </p:set>
                                    <p:animEffect transition="in" filter="wipe(left)">
                                      <p:cBhvr>
                                        <p:cTn id="851" dur="500"/>
                                        <p:tgtEl>
                                          <p:spTgt spid="671"/>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672"/>
                                        </p:tgtEl>
                                        <p:attrNameLst>
                                          <p:attrName>style.visibility</p:attrName>
                                        </p:attrNameLst>
                                      </p:cBhvr>
                                      <p:to>
                                        <p:strVal val="visible"/>
                                      </p:to>
                                    </p:set>
                                    <p:animEffect transition="in" filter="wipe(left)">
                                      <p:cBhvr>
                                        <p:cTn id="855" dur="500"/>
                                        <p:tgtEl>
                                          <p:spTgt spid="672"/>
                                        </p:tgtEl>
                                      </p:cBhvr>
                                    </p:animEffect>
                                  </p:childTnLst>
                                </p:cTn>
                              </p:par>
                            </p:childTnLst>
                          </p:cTn>
                        </p:par>
                        <p:par>
                          <p:cTn id="856" fill="hold">
                            <p:stCondLst>
                              <p:cond delay="106500"/>
                            </p:stCondLst>
                            <p:childTnLst>
                              <p:par>
                                <p:cTn id="857" presetID="22" presetClass="entr" presetSubtype="8" fill="hold" grpId="0"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wipe(left)">
                                      <p:cBhvr>
                                        <p:cTn id="859" dur="500"/>
                                        <p:tgtEl>
                                          <p:spTgt spid="234"/>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36"/>
                                        </p:tgtEl>
                                        <p:attrNameLst>
                                          <p:attrName>style.visibility</p:attrName>
                                        </p:attrNameLst>
                                      </p:cBhvr>
                                      <p:to>
                                        <p:strVal val="visible"/>
                                      </p:to>
                                    </p:set>
                                    <p:animEffect transition="in" filter="wipe(left)">
                                      <p:cBhvr>
                                        <p:cTn id="863" dur="500"/>
                                        <p:tgtEl>
                                          <p:spTgt spid="236"/>
                                        </p:tgtEl>
                                      </p:cBhvr>
                                    </p:animEffect>
                                  </p:childTnLst>
                                </p:cTn>
                              </p:par>
                            </p:childTnLst>
                          </p:cTn>
                        </p:par>
                        <p:par>
                          <p:cTn id="864" fill="hold">
                            <p:stCondLst>
                              <p:cond delay="107500"/>
                            </p:stCondLst>
                            <p:childTnLst>
                              <p:par>
                                <p:cTn id="865" presetID="22" presetClass="entr" presetSubtype="8" fill="hold" grpId="0" nodeType="afterEffect">
                                  <p:stCondLst>
                                    <p:cond delay="0"/>
                                  </p:stCondLst>
                                  <p:childTnLst>
                                    <p:set>
                                      <p:cBhvr>
                                        <p:cTn id="866" dur="1" fill="hold">
                                          <p:stCondLst>
                                            <p:cond delay="0"/>
                                          </p:stCondLst>
                                        </p:cTn>
                                        <p:tgtEl>
                                          <p:spTgt spid="235"/>
                                        </p:tgtEl>
                                        <p:attrNameLst>
                                          <p:attrName>style.visibility</p:attrName>
                                        </p:attrNameLst>
                                      </p:cBhvr>
                                      <p:to>
                                        <p:strVal val="visible"/>
                                      </p:to>
                                    </p:set>
                                    <p:animEffect transition="in" filter="wipe(left)">
                                      <p:cBhvr>
                                        <p:cTn id="867" dur="500"/>
                                        <p:tgtEl>
                                          <p:spTgt spid="2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29"/>
                                        </p:tgtEl>
                                        <p:attrNameLst>
                                          <p:attrName>style.visibility</p:attrName>
                                        </p:attrNameLst>
                                      </p:cBhvr>
                                      <p:to>
                                        <p:strVal val="visible"/>
                                      </p:to>
                                    </p:set>
                                    <p:animEffect transition="in" filter="wipe(left)">
                                      <p:cBhvr>
                                        <p:cTn id="871" dur="500"/>
                                        <p:tgtEl>
                                          <p:spTgt spid="229"/>
                                        </p:tgtEl>
                                      </p:cBhvr>
                                    </p:animEffect>
                                  </p:childTnLst>
                                </p:cTn>
                              </p:par>
                            </p:childTnLst>
                          </p:cTn>
                        </p:par>
                        <p:par>
                          <p:cTn id="872" fill="hold">
                            <p:stCondLst>
                              <p:cond delay="108500"/>
                            </p:stCondLst>
                            <p:childTnLst>
                              <p:par>
                                <p:cTn id="873" presetID="22" presetClass="entr" presetSubtype="8" fill="hold" grpId="0" nodeType="afterEffect">
                                  <p:stCondLst>
                                    <p:cond delay="0"/>
                                  </p:stCondLst>
                                  <p:childTnLst>
                                    <p:set>
                                      <p:cBhvr>
                                        <p:cTn id="874" dur="1" fill="hold">
                                          <p:stCondLst>
                                            <p:cond delay="0"/>
                                          </p:stCondLst>
                                        </p:cTn>
                                        <p:tgtEl>
                                          <p:spTgt spid="237"/>
                                        </p:tgtEl>
                                        <p:attrNameLst>
                                          <p:attrName>style.visibility</p:attrName>
                                        </p:attrNameLst>
                                      </p:cBhvr>
                                      <p:to>
                                        <p:strVal val="visible"/>
                                      </p:to>
                                    </p:set>
                                    <p:animEffect transition="in" filter="wipe(left)">
                                      <p:cBhvr>
                                        <p:cTn id="875" dur="500"/>
                                        <p:tgtEl>
                                          <p:spTgt spid="237"/>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38"/>
                                        </p:tgtEl>
                                        <p:attrNameLst>
                                          <p:attrName>style.visibility</p:attrName>
                                        </p:attrNameLst>
                                      </p:cBhvr>
                                      <p:to>
                                        <p:strVal val="visible"/>
                                      </p:to>
                                    </p:set>
                                    <p:animEffect transition="in" filter="wipe(left)">
                                      <p:cBhvr>
                                        <p:cTn id="879" dur="500"/>
                                        <p:tgtEl>
                                          <p:spTgt spid="238"/>
                                        </p:tgtEl>
                                      </p:cBhvr>
                                    </p:animEffect>
                                  </p:childTnLst>
                                </p:cTn>
                              </p:par>
                            </p:childTnLst>
                          </p:cTn>
                        </p:par>
                        <p:par>
                          <p:cTn id="880" fill="hold">
                            <p:stCondLst>
                              <p:cond delay="109500"/>
                            </p:stCondLst>
                            <p:childTnLst>
                              <p:par>
                                <p:cTn id="881" presetID="22" presetClass="entr" presetSubtype="8" fill="hold" grpId="0" nodeType="afterEffect">
                                  <p:stCondLst>
                                    <p:cond delay="0"/>
                                  </p:stCondLst>
                                  <p:childTnLst>
                                    <p:set>
                                      <p:cBhvr>
                                        <p:cTn id="882" dur="1" fill="hold">
                                          <p:stCondLst>
                                            <p:cond delay="0"/>
                                          </p:stCondLst>
                                        </p:cTn>
                                        <p:tgtEl>
                                          <p:spTgt spid="239"/>
                                        </p:tgtEl>
                                        <p:attrNameLst>
                                          <p:attrName>style.visibility</p:attrName>
                                        </p:attrNameLst>
                                      </p:cBhvr>
                                      <p:to>
                                        <p:strVal val="visible"/>
                                      </p:to>
                                    </p:set>
                                    <p:animEffect transition="in" filter="wipe(left)">
                                      <p:cBhvr>
                                        <p:cTn id="883" dur="500"/>
                                        <p:tgtEl>
                                          <p:spTgt spid="239"/>
                                        </p:tgtEl>
                                      </p:cBhvr>
                                    </p:animEffect>
                                  </p:childTnLst>
                                </p:cTn>
                              </p:par>
                            </p:childTnLst>
                          </p:cTn>
                        </p:par>
                        <p:par>
                          <p:cTn id="884" fill="hold">
                            <p:stCondLst>
                              <p:cond delay="110000"/>
                            </p:stCondLst>
                            <p:childTnLst>
                              <p:par>
                                <p:cTn id="885" presetID="22" presetClass="entr" presetSubtype="8" fill="hold" grpId="0" nodeType="afterEffect">
                                  <p:stCondLst>
                                    <p:cond delay="0"/>
                                  </p:stCondLst>
                                  <p:childTnLst>
                                    <p:set>
                                      <p:cBhvr>
                                        <p:cTn id="886" dur="1" fill="hold">
                                          <p:stCondLst>
                                            <p:cond delay="0"/>
                                          </p:stCondLst>
                                        </p:cTn>
                                        <p:tgtEl>
                                          <p:spTgt spid="240"/>
                                        </p:tgtEl>
                                        <p:attrNameLst>
                                          <p:attrName>style.visibility</p:attrName>
                                        </p:attrNameLst>
                                      </p:cBhvr>
                                      <p:to>
                                        <p:strVal val="visible"/>
                                      </p:to>
                                    </p:set>
                                    <p:animEffect transition="in" filter="wipe(left)">
                                      <p:cBhvr>
                                        <p:cTn id="887" dur="500"/>
                                        <p:tgtEl>
                                          <p:spTgt spid="240"/>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41"/>
                                        </p:tgtEl>
                                        <p:attrNameLst>
                                          <p:attrName>style.visibility</p:attrName>
                                        </p:attrNameLst>
                                      </p:cBhvr>
                                      <p:to>
                                        <p:strVal val="visible"/>
                                      </p:to>
                                    </p:set>
                                    <p:animEffect transition="in" filter="wipe(left)">
                                      <p:cBhvr>
                                        <p:cTn id="891" dur="500"/>
                                        <p:tgtEl>
                                          <p:spTgt spid="2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42"/>
                                        </p:tgtEl>
                                        <p:attrNameLst>
                                          <p:attrName>style.visibility</p:attrName>
                                        </p:attrNameLst>
                                      </p:cBhvr>
                                      <p:to>
                                        <p:strVal val="visible"/>
                                      </p:to>
                                    </p:set>
                                    <p:animEffect transition="in" filter="wipe(left)">
                                      <p:cBhvr>
                                        <p:cTn id="895" dur="500"/>
                                        <p:tgtEl>
                                          <p:spTgt spid="242"/>
                                        </p:tgtEl>
                                      </p:cBhvr>
                                    </p:animEffect>
                                  </p:childTnLst>
                                </p:cTn>
                              </p:par>
                            </p:childTnLst>
                          </p:cTn>
                        </p:par>
                        <p:par>
                          <p:cTn id="896" fill="hold">
                            <p:stCondLst>
                              <p:cond delay="111500"/>
                            </p:stCondLst>
                            <p:childTnLst>
                              <p:par>
                                <p:cTn id="897" presetID="22" presetClass="entr" presetSubtype="8" fill="hold" grpId="0" nodeType="afterEffect">
                                  <p:stCondLst>
                                    <p:cond delay="0"/>
                                  </p:stCondLst>
                                  <p:childTnLst>
                                    <p:set>
                                      <p:cBhvr>
                                        <p:cTn id="898" dur="1" fill="hold">
                                          <p:stCondLst>
                                            <p:cond delay="0"/>
                                          </p:stCondLst>
                                        </p:cTn>
                                        <p:tgtEl>
                                          <p:spTgt spid="243"/>
                                        </p:tgtEl>
                                        <p:attrNameLst>
                                          <p:attrName>style.visibility</p:attrName>
                                        </p:attrNameLst>
                                      </p:cBhvr>
                                      <p:to>
                                        <p:strVal val="visible"/>
                                      </p:to>
                                    </p:set>
                                    <p:animEffect transition="in" filter="wipe(left)">
                                      <p:cBhvr>
                                        <p:cTn id="899" dur="500"/>
                                        <p:tgtEl>
                                          <p:spTgt spid="243"/>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44"/>
                                        </p:tgtEl>
                                        <p:attrNameLst>
                                          <p:attrName>style.visibility</p:attrName>
                                        </p:attrNameLst>
                                      </p:cBhvr>
                                      <p:to>
                                        <p:strVal val="visible"/>
                                      </p:to>
                                    </p:set>
                                    <p:animEffect transition="in" filter="wipe(left)">
                                      <p:cBhvr>
                                        <p:cTn id="903" dur="500"/>
                                        <p:tgtEl>
                                          <p:spTgt spid="244"/>
                                        </p:tgtEl>
                                      </p:cBhvr>
                                    </p:animEffect>
                                  </p:childTnLst>
                                </p:cTn>
                              </p:par>
                            </p:childTnLst>
                          </p:cTn>
                        </p:par>
                        <p:par>
                          <p:cTn id="904" fill="hold">
                            <p:stCondLst>
                              <p:cond delay="112500"/>
                            </p:stCondLst>
                            <p:childTnLst>
                              <p:par>
                                <p:cTn id="905" presetID="22" presetClass="entr" presetSubtype="8" fill="hold" grpId="0" nodeType="afterEffect">
                                  <p:stCondLst>
                                    <p:cond delay="0"/>
                                  </p:stCondLst>
                                  <p:childTnLst>
                                    <p:set>
                                      <p:cBhvr>
                                        <p:cTn id="906" dur="1" fill="hold">
                                          <p:stCondLst>
                                            <p:cond delay="0"/>
                                          </p:stCondLst>
                                        </p:cTn>
                                        <p:tgtEl>
                                          <p:spTgt spid="245"/>
                                        </p:tgtEl>
                                        <p:attrNameLst>
                                          <p:attrName>style.visibility</p:attrName>
                                        </p:attrNameLst>
                                      </p:cBhvr>
                                      <p:to>
                                        <p:strVal val="visible"/>
                                      </p:to>
                                    </p:set>
                                    <p:animEffect transition="in" filter="wipe(left)">
                                      <p:cBhvr>
                                        <p:cTn id="907" dur="500"/>
                                        <p:tgtEl>
                                          <p:spTgt spid="245"/>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46"/>
                                        </p:tgtEl>
                                        <p:attrNameLst>
                                          <p:attrName>style.visibility</p:attrName>
                                        </p:attrNameLst>
                                      </p:cBhvr>
                                      <p:to>
                                        <p:strVal val="visible"/>
                                      </p:to>
                                    </p:set>
                                    <p:animEffect transition="in" filter="wipe(left)">
                                      <p:cBhvr>
                                        <p:cTn id="911" dur="500"/>
                                        <p:tgtEl>
                                          <p:spTgt spid="246"/>
                                        </p:tgtEl>
                                      </p:cBhvr>
                                    </p:animEffect>
                                  </p:childTnLst>
                                </p:cTn>
                              </p:par>
                            </p:childTnLst>
                          </p:cTn>
                        </p:par>
                        <p:par>
                          <p:cTn id="912" fill="hold">
                            <p:stCondLst>
                              <p:cond delay="113500"/>
                            </p:stCondLst>
                            <p:childTnLst>
                              <p:par>
                                <p:cTn id="913" presetID="22" presetClass="entr" presetSubtype="8" fill="hold" grpId="0" nodeType="afterEffect">
                                  <p:stCondLst>
                                    <p:cond delay="0"/>
                                  </p:stCondLst>
                                  <p:childTnLst>
                                    <p:set>
                                      <p:cBhvr>
                                        <p:cTn id="914" dur="1" fill="hold">
                                          <p:stCondLst>
                                            <p:cond delay="0"/>
                                          </p:stCondLst>
                                        </p:cTn>
                                        <p:tgtEl>
                                          <p:spTgt spid="253"/>
                                        </p:tgtEl>
                                        <p:attrNameLst>
                                          <p:attrName>style.visibility</p:attrName>
                                        </p:attrNameLst>
                                      </p:cBhvr>
                                      <p:to>
                                        <p:strVal val="visible"/>
                                      </p:to>
                                    </p:set>
                                    <p:animEffect transition="in" filter="wipe(left)">
                                      <p:cBhvr>
                                        <p:cTn id="915" dur="500"/>
                                        <p:tgtEl>
                                          <p:spTgt spid="253"/>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54"/>
                                        </p:tgtEl>
                                        <p:attrNameLst>
                                          <p:attrName>style.visibility</p:attrName>
                                        </p:attrNameLst>
                                      </p:cBhvr>
                                      <p:to>
                                        <p:strVal val="visible"/>
                                      </p:to>
                                    </p:set>
                                    <p:animEffect transition="in" filter="wipe(left)">
                                      <p:cBhvr>
                                        <p:cTn id="919" dur="500"/>
                                        <p:tgtEl>
                                          <p:spTgt spid="254"/>
                                        </p:tgtEl>
                                      </p:cBhvr>
                                    </p:animEffect>
                                  </p:childTnLst>
                                </p:cTn>
                              </p:par>
                            </p:childTnLst>
                          </p:cTn>
                        </p:par>
                        <p:par>
                          <p:cTn id="920" fill="hold">
                            <p:stCondLst>
                              <p:cond delay="114500"/>
                            </p:stCondLst>
                            <p:childTnLst>
                              <p:par>
                                <p:cTn id="921" presetID="22" presetClass="entr" presetSubtype="8" fill="hold" grpId="0" nodeType="afterEffect">
                                  <p:stCondLst>
                                    <p:cond delay="0"/>
                                  </p:stCondLst>
                                  <p:childTnLst>
                                    <p:set>
                                      <p:cBhvr>
                                        <p:cTn id="922" dur="1" fill="hold">
                                          <p:stCondLst>
                                            <p:cond delay="0"/>
                                          </p:stCondLst>
                                        </p:cTn>
                                        <p:tgtEl>
                                          <p:spTgt spid="255"/>
                                        </p:tgtEl>
                                        <p:attrNameLst>
                                          <p:attrName>style.visibility</p:attrName>
                                        </p:attrNameLst>
                                      </p:cBhvr>
                                      <p:to>
                                        <p:strVal val="visible"/>
                                      </p:to>
                                    </p:set>
                                    <p:animEffect transition="in" filter="wipe(left)">
                                      <p:cBhvr>
                                        <p:cTn id="923" dur="500"/>
                                        <p:tgtEl>
                                          <p:spTgt spid="255"/>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56"/>
                                        </p:tgtEl>
                                        <p:attrNameLst>
                                          <p:attrName>style.visibility</p:attrName>
                                        </p:attrNameLst>
                                      </p:cBhvr>
                                      <p:to>
                                        <p:strVal val="visible"/>
                                      </p:to>
                                    </p:set>
                                    <p:animEffect transition="in" filter="wipe(left)">
                                      <p:cBhvr>
                                        <p:cTn id="927" dur="500"/>
                                        <p:tgtEl>
                                          <p:spTgt spid="256"/>
                                        </p:tgtEl>
                                      </p:cBhvr>
                                    </p:animEffect>
                                  </p:childTnLst>
                                </p:cTn>
                              </p:par>
                            </p:childTnLst>
                          </p:cTn>
                        </p:par>
                        <p:par>
                          <p:cTn id="928" fill="hold">
                            <p:stCondLst>
                              <p:cond delay="115500"/>
                            </p:stCondLst>
                            <p:childTnLst>
                              <p:par>
                                <p:cTn id="929" presetID="22" presetClass="entr" presetSubtype="8" fill="hold" grpId="0" nodeType="afterEffect">
                                  <p:stCondLst>
                                    <p:cond delay="0"/>
                                  </p:stCondLst>
                                  <p:childTnLst>
                                    <p:set>
                                      <p:cBhvr>
                                        <p:cTn id="930" dur="1" fill="hold">
                                          <p:stCondLst>
                                            <p:cond delay="0"/>
                                          </p:stCondLst>
                                        </p:cTn>
                                        <p:tgtEl>
                                          <p:spTgt spid="257"/>
                                        </p:tgtEl>
                                        <p:attrNameLst>
                                          <p:attrName>style.visibility</p:attrName>
                                        </p:attrNameLst>
                                      </p:cBhvr>
                                      <p:to>
                                        <p:strVal val="visible"/>
                                      </p:to>
                                    </p:set>
                                    <p:animEffect transition="in" filter="wipe(left)">
                                      <p:cBhvr>
                                        <p:cTn id="931" dur="500"/>
                                        <p:tgtEl>
                                          <p:spTgt spid="257"/>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58"/>
                                        </p:tgtEl>
                                        <p:attrNameLst>
                                          <p:attrName>style.visibility</p:attrName>
                                        </p:attrNameLst>
                                      </p:cBhvr>
                                      <p:to>
                                        <p:strVal val="visible"/>
                                      </p:to>
                                    </p:set>
                                    <p:animEffect transition="in" filter="wipe(left)">
                                      <p:cBhvr>
                                        <p:cTn id="93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304" grpId="0" animBg="1"/>
      <p:bldP spid="311" grpId="0" animBg="1"/>
      <p:bldP spid="334" grpId="0" animBg="1"/>
      <p:bldP spid="338" grpId="0" animBg="1"/>
      <p:bldP spid="344" grpId="0" animBg="1"/>
      <p:bldP spid="346" grpId="0" animBg="1"/>
      <p:bldP spid="348" grpId="0" animBg="1"/>
      <p:bldP spid="351" grpId="0" animBg="1"/>
      <p:bldP spid="356" grpId="0" animBg="1"/>
      <p:bldP spid="358" grpId="0" animBg="1"/>
      <p:bldP spid="361" grpId="0" animBg="1"/>
      <p:bldP spid="362" grpId="0" animBg="1"/>
      <p:bldP spid="364" grpId="0" animBg="1"/>
      <p:bldP spid="369" grpId="0" animBg="1"/>
      <p:bldP spid="370" grpId="0" animBg="1"/>
      <p:bldP spid="371" grpId="0" animBg="1"/>
      <p:bldP spid="374" grpId="0" animBg="1"/>
      <p:bldP spid="376" grpId="0" animBg="1"/>
      <p:bldP spid="379" grpId="0" animBg="1"/>
      <p:bldP spid="380" grpId="0" animBg="1"/>
      <p:bldP spid="382" grpId="0" animBg="1"/>
      <p:bldP spid="384" grpId="0" animBg="1"/>
      <p:bldP spid="387" grpId="0" animBg="1"/>
      <p:bldP spid="388" grpId="0" animBg="1"/>
      <p:bldP spid="389" grpId="0" animBg="1"/>
      <p:bldP spid="392" grpId="0" animBg="1"/>
      <p:bldP spid="394" grpId="0" animBg="1"/>
      <p:bldP spid="397" grpId="0" animBg="1"/>
      <p:bldP spid="402" grpId="0" animBg="1"/>
      <p:bldP spid="409" grpId="0" animBg="1"/>
      <p:bldP spid="413" grpId="0" animBg="1"/>
      <p:bldP spid="416" grpId="0" animBg="1"/>
      <p:bldP spid="423" grpId="0" animBg="1"/>
      <p:bldP spid="505" grpId="0" animBg="1"/>
      <p:bldP spid="509" grpId="0" animBg="1"/>
      <p:bldP spid="513" grpId="0" animBg="1"/>
      <p:bldP spid="516" grpId="0" animBg="1"/>
      <p:bldP spid="520" grpId="0" animBg="1"/>
      <p:bldP spid="523" grpId="0" animBg="1"/>
      <p:bldP spid="526" grpId="0" animBg="1"/>
      <p:bldP spid="529" grpId="0" animBg="1"/>
      <p:bldP spid="539" grpId="0" animBg="1"/>
      <p:bldP spid="540" grpId="0" animBg="1"/>
      <p:bldP spid="542" grpId="0" animBg="1"/>
      <p:bldP spid="544" grpId="0" animBg="1"/>
      <p:bldP spid="546" grpId="0" animBg="1"/>
      <p:bldP spid="548" grpId="0" animBg="1"/>
      <p:bldP spid="550" grpId="0" animBg="1"/>
      <p:bldP spid="552" grpId="0" animBg="1"/>
      <p:bldP spid="554" grpId="0" animBg="1"/>
      <p:bldP spid="556" grpId="0" animBg="1"/>
      <p:bldP spid="561" grpId="0" animBg="1"/>
      <p:bldP spid="566" grpId="0" animBg="1"/>
      <p:bldP spid="568" grpId="0" animBg="1"/>
      <p:bldP spid="570" grpId="0" animBg="1"/>
      <p:bldP spid="573" grpId="0" animBg="1"/>
      <p:bldP spid="574" grpId="0" animBg="1"/>
      <p:bldP spid="576" grpId="0" animBg="1"/>
      <p:bldP spid="580" grpId="0" animBg="1"/>
      <p:bldP spid="581" grpId="0" animBg="1"/>
      <p:bldP spid="582" grpId="0" animBg="1"/>
      <p:bldP spid="583" grpId="0" animBg="1"/>
      <p:bldP spid="585" grpId="0" animBg="1"/>
      <p:bldP spid="587" grpId="0" animBg="1"/>
      <p:bldP spid="589" grpId="0" animBg="1"/>
      <p:bldP spid="592" grpId="0" animBg="1"/>
      <p:bldP spid="596" grpId="0" animBg="1"/>
      <p:bldP spid="598" grpId="0" animBg="1"/>
      <p:bldP spid="600" grpId="0" animBg="1"/>
      <p:bldP spid="602" grpId="0" animBg="1"/>
      <p:bldP spid="604" grpId="0" animBg="1"/>
      <p:bldP spid="606" grpId="0" animBg="1"/>
      <p:bldP spid="608" grpId="0" animBg="1"/>
      <p:bldP spid="610" grpId="0" animBg="1"/>
      <p:bldP spid="612" grpId="0" animBg="1"/>
      <p:bldP spid="623" grpId="0" animBg="1"/>
      <p:bldP spid="624" grpId="0" animBg="1"/>
      <p:bldP spid="625" grpId="0" animBg="1"/>
      <p:bldP spid="627" grpId="0" animBg="1"/>
      <p:bldP spid="630" grpId="0" animBg="1"/>
      <p:bldP spid="631" grpId="0" animBg="1"/>
      <p:bldP spid="633" grpId="0" animBg="1"/>
      <p:bldP spid="637" grpId="0" animBg="1"/>
      <p:bldP spid="638" grpId="0" animBg="1"/>
      <p:bldP spid="639" grpId="0" animBg="1"/>
      <p:bldP spid="640" grpId="0" animBg="1"/>
      <p:bldP spid="642" grpId="0" animBg="1"/>
      <p:bldP spid="644" grpId="0" animBg="1"/>
      <p:bldP spid="646" grpId="0" animBg="1"/>
      <p:bldP spid="649" grpId="0" animBg="1"/>
      <p:bldP spid="652" grpId="0" animBg="1"/>
      <p:bldP spid="653" grpId="0" animBg="1"/>
      <p:bldP spid="655" grpId="0" animBg="1"/>
      <p:bldP spid="657" grpId="0" animBg="1"/>
      <p:bldP spid="659" grpId="0" animBg="1"/>
      <p:bldP spid="661" grpId="0" animBg="1"/>
      <p:bldP spid="663" grpId="0" animBg="1"/>
      <p:bldP spid="665" grpId="0" animBg="1"/>
      <p:bldP spid="667" grpId="0" animBg="1"/>
      <p:bldP spid="669" grpId="0" animBg="1"/>
      <p:bldP spid="234" grpId="0" animBg="1"/>
      <p:bldP spid="235" grpId="0" animBg="1"/>
      <p:bldP spid="237" grpId="0" animBg="1"/>
      <p:bldP spid="239" grpId="0" animBg="1"/>
      <p:bldP spid="240" grpId="0" animBg="1"/>
      <p:bldP spid="243" grpId="0" animBg="1"/>
      <p:bldP spid="245" grpId="0" animBg="1"/>
      <p:bldP spid="253" grpId="0" animBg="1"/>
      <p:bldP spid="255" grpId="0" animBg="1"/>
      <p:bldP spid="257" grpId="0" animBg="1"/>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47" name="Rectangle 246"/>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3" name="Rectangle 2"/>
          <p:cNvSpPr/>
          <p:nvPr userDrawn="1"/>
        </p:nvSpPr>
        <p:spPr>
          <a:xfrm>
            <a:off x="0" y="-30574"/>
            <a:ext cx="9161000" cy="688857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cxnSp>
        <p:nvCxnSpPr>
          <p:cNvPr id="373" name="Straight Connector 372"/>
          <p:cNvCxnSpPr>
            <a:stCxn id="371" idx="3"/>
            <a:endCxn id="369" idx="3"/>
          </p:cNvCxnSpPr>
          <p:nvPr userDrawn="1"/>
        </p:nvCxnSpPr>
        <p:spPr>
          <a:xfrm flipH="1" flipV="1">
            <a:off x="392429" y="5825275"/>
            <a:ext cx="1463659" cy="41097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61359" y="6160049"/>
            <a:ext cx="1546848" cy="255494"/>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p:cNvCxnSpPr>
          <p:nvPr userDrawn="1"/>
        </p:nvCxnSpPr>
        <p:spPr>
          <a:xfrm flipV="1">
            <a:off x="3546559" y="5109817"/>
            <a:ext cx="242400" cy="578111"/>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546559" y="5687928"/>
            <a:ext cx="214800" cy="727615"/>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942364" y="5593804"/>
            <a:ext cx="358164" cy="94976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74441" y="5825275"/>
            <a:ext cx="117988" cy="4808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92429" y="4930523"/>
            <a:ext cx="1491259" cy="89475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98972" y="4263639"/>
            <a:ext cx="804251" cy="36718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p:cNvCxnSpPr>
          <p:nvPr userDrawn="1"/>
        </p:nvCxnSpPr>
        <p:spPr>
          <a:xfrm>
            <a:off x="184441" y="4756075"/>
            <a:ext cx="2243148" cy="402301"/>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1" idx="3"/>
          </p:cNvCxnSpPr>
          <p:nvPr userDrawn="1"/>
        </p:nvCxnSpPr>
        <p:spPr>
          <a:xfrm>
            <a:off x="6798212" y="4970481"/>
            <a:ext cx="532865" cy="930993"/>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149707" y="4979082"/>
            <a:ext cx="648505" cy="619199"/>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430537" y="4970482"/>
            <a:ext cx="367675" cy="8070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64618" y="4970482"/>
            <a:ext cx="33594" cy="868391"/>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p:cNvCxnSpPr>
          <p:nvPr userDrawn="1"/>
        </p:nvCxnSpPr>
        <p:spPr>
          <a:xfrm flipH="1" flipV="1">
            <a:off x="6798212" y="4970481"/>
            <a:ext cx="290465" cy="86060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98212" y="4979082"/>
            <a:ext cx="670930" cy="61149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54718" y="4272239"/>
            <a:ext cx="648505" cy="61919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135548" y="4263639"/>
            <a:ext cx="367675" cy="807093"/>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69629" y="4263639"/>
            <a:ext cx="33594" cy="868391"/>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p:cNvCxnSpPr>
          <p:nvPr userDrawn="1"/>
        </p:nvCxnSpPr>
        <p:spPr>
          <a:xfrm flipH="1" flipV="1">
            <a:off x="1503223" y="4263638"/>
            <a:ext cx="290465" cy="860608"/>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userDrawn="1"/>
        </p:nvCxnSpPr>
        <p:spPr>
          <a:xfrm flipH="1" flipV="1">
            <a:off x="1503223" y="4272239"/>
            <a:ext cx="670930" cy="611496"/>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userDrawn="1"/>
        </p:nvCxnSpPr>
        <p:spPr>
          <a:xfrm flipH="1" flipV="1">
            <a:off x="1503223" y="4263638"/>
            <a:ext cx="823330" cy="33305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flipH="1" flipV="1">
            <a:off x="8159582" y="4921922"/>
            <a:ext cx="1649924" cy="667760"/>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04" name="Can 303"/>
          <p:cNvSpPr/>
          <p:nvPr userDrawn="1"/>
        </p:nvSpPr>
        <p:spPr>
          <a:xfrm>
            <a:off x="1793688" y="475122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14" name="Straight Connector 313"/>
          <p:cNvCxnSpPr>
            <a:stCxn id="304" idx="3"/>
          </p:cNvCxnSpPr>
          <p:nvPr userDrawn="1"/>
        </p:nvCxnSpPr>
        <p:spPr>
          <a:xfrm>
            <a:off x="1883688" y="4930523"/>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a:off x="2427589" y="5158376"/>
            <a:ext cx="1118970" cy="529554"/>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H="1" flipV="1">
            <a:off x="3788959" y="5109818"/>
            <a:ext cx="1739923" cy="667758"/>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3636559" y="5466686"/>
            <a:ext cx="635830" cy="179295"/>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p:cNvCxnSpPr>
          <p:nvPr userDrawn="1"/>
        </p:nvCxnSpPr>
        <p:spPr>
          <a:xfrm flipH="1" flipV="1">
            <a:off x="4272389" y="5466686"/>
            <a:ext cx="1256493" cy="31089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4" idx="3"/>
            <a:endCxn id="356" idx="3"/>
          </p:cNvCxnSpPr>
          <p:nvPr userDrawn="1"/>
        </p:nvCxnSpPr>
        <p:spPr>
          <a:xfrm>
            <a:off x="5528882" y="5777576"/>
            <a:ext cx="440825" cy="172457"/>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56" idx="3"/>
          </p:cNvCxnSpPr>
          <p:nvPr userDrawn="1"/>
        </p:nvCxnSpPr>
        <p:spPr>
          <a:xfrm>
            <a:off x="5969707" y="5950033"/>
            <a:ext cx="1118970" cy="529553"/>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88677" y="5901475"/>
            <a:ext cx="242400" cy="578111"/>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2" name="Can 361"/>
          <p:cNvSpPr/>
          <p:nvPr userDrawn="1"/>
        </p:nvSpPr>
        <p:spPr>
          <a:xfrm>
            <a:off x="8981000" y="6389939"/>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63" name="Straight Connector 362"/>
          <p:cNvCxnSpPr>
            <a:stCxn id="362" idx="3"/>
          </p:cNvCxnSpPr>
          <p:nvPr userDrawn="1"/>
        </p:nvCxnSpPr>
        <p:spPr>
          <a:xfrm flipH="1" flipV="1">
            <a:off x="7331077" y="5901474"/>
            <a:ext cx="1739923" cy="667759"/>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87925" y="5466686"/>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65" name="Straight Connector 364"/>
          <p:cNvCxnSpPr/>
          <p:nvPr userDrawn="1"/>
        </p:nvCxnSpPr>
        <p:spPr>
          <a:xfrm flipH="1">
            <a:off x="7338774" y="5645980"/>
            <a:ext cx="1546848" cy="255495"/>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69707" y="5901474"/>
            <a:ext cx="1361370" cy="4855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302429" y="5645981"/>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0" name="Can 369"/>
          <p:cNvSpPr/>
          <p:nvPr userDrawn="1"/>
        </p:nvSpPr>
        <p:spPr>
          <a:xfrm>
            <a:off x="184441" y="612687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1" name="Can 370"/>
          <p:cNvSpPr/>
          <p:nvPr userDrawn="1"/>
        </p:nvSpPr>
        <p:spPr>
          <a:xfrm>
            <a:off x="1766088" y="6056955"/>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4" name="Can 373"/>
          <p:cNvSpPr/>
          <p:nvPr userDrawn="1"/>
        </p:nvSpPr>
        <p:spPr>
          <a:xfrm>
            <a:off x="2309989" y="6284808"/>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75" name="Straight Connector 374"/>
          <p:cNvCxnSpPr>
            <a:stCxn id="371" idx="3"/>
            <a:endCxn id="374" idx="3"/>
          </p:cNvCxnSpPr>
          <p:nvPr userDrawn="1"/>
        </p:nvCxnSpPr>
        <p:spPr>
          <a:xfrm>
            <a:off x="1856088" y="6236249"/>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71359" y="623624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82" name="Can 381"/>
          <p:cNvSpPr/>
          <p:nvPr userDrawn="1"/>
        </p:nvSpPr>
        <p:spPr>
          <a:xfrm>
            <a:off x="5218207" y="5980755"/>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406" name="Straight Connector 405"/>
          <p:cNvCxnSpPr/>
          <p:nvPr userDrawn="1"/>
        </p:nvCxnSpPr>
        <p:spPr>
          <a:xfrm flipH="1">
            <a:off x="1856089" y="5158377"/>
            <a:ext cx="571501" cy="89857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p:cNvCxnSpPr>
          <p:nvPr userDrawn="1"/>
        </p:nvCxnSpPr>
        <p:spPr>
          <a:xfrm flipV="1">
            <a:off x="274441" y="5158376"/>
            <a:ext cx="2153148" cy="114779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75728" y="5158376"/>
            <a:ext cx="51862" cy="505785"/>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85728" y="548486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415" name="Straight Connector 414"/>
          <p:cNvCxnSpPr>
            <a:stCxn id="416" idx="3"/>
            <a:endCxn id="413" idx="3"/>
          </p:cNvCxnSpPr>
          <p:nvPr userDrawn="1"/>
        </p:nvCxnSpPr>
        <p:spPr>
          <a:xfrm flipH="1" flipV="1">
            <a:off x="2375728" y="5664161"/>
            <a:ext cx="231861" cy="438272"/>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23" name="Can 422"/>
          <p:cNvSpPr/>
          <p:nvPr userDrawn="1"/>
        </p:nvSpPr>
        <p:spPr>
          <a:xfrm>
            <a:off x="730271" y="6210645"/>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424" name="Straight Connector 423"/>
          <p:cNvCxnSpPr>
            <a:stCxn id="374" idx="3"/>
            <a:endCxn id="423" idx="3"/>
          </p:cNvCxnSpPr>
          <p:nvPr userDrawn="1"/>
        </p:nvCxnSpPr>
        <p:spPr>
          <a:xfrm flipH="1" flipV="1">
            <a:off x="820271" y="6389939"/>
            <a:ext cx="1579718" cy="7416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userDrawn="1"/>
        </p:nvCxnSpPr>
        <p:spPr>
          <a:xfrm flipH="1" flipV="1">
            <a:off x="3403195" y="5465782"/>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9" name="Can 508"/>
          <p:cNvSpPr/>
          <p:nvPr userDrawn="1"/>
        </p:nvSpPr>
        <p:spPr>
          <a:xfrm>
            <a:off x="6059707" y="5418987"/>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3" name="Can 512"/>
          <p:cNvSpPr/>
          <p:nvPr userDrawn="1"/>
        </p:nvSpPr>
        <p:spPr>
          <a:xfrm>
            <a:off x="6340537" y="5598281"/>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6" name="Can 515"/>
          <p:cNvSpPr/>
          <p:nvPr userDrawn="1"/>
        </p:nvSpPr>
        <p:spPr>
          <a:xfrm>
            <a:off x="6674618" y="5659579"/>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0" name="Can 519"/>
          <p:cNvSpPr/>
          <p:nvPr userDrawn="1"/>
        </p:nvSpPr>
        <p:spPr>
          <a:xfrm>
            <a:off x="6998677" y="5651795"/>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3" name="Can 522"/>
          <p:cNvSpPr/>
          <p:nvPr userDrawn="1"/>
        </p:nvSpPr>
        <p:spPr>
          <a:xfrm>
            <a:off x="7379142" y="5411284"/>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2" name="Can 541"/>
          <p:cNvSpPr/>
          <p:nvPr userDrawn="1"/>
        </p:nvSpPr>
        <p:spPr>
          <a:xfrm>
            <a:off x="608972" y="445153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4" name="Can 543"/>
          <p:cNvSpPr/>
          <p:nvPr userDrawn="1"/>
        </p:nvSpPr>
        <p:spPr>
          <a:xfrm>
            <a:off x="764718" y="471214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6" name="Can 545"/>
          <p:cNvSpPr/>
          <p:nvPr userDrawn="1"/>
        </p:nvSpPr>
        <p:spPr>
          <a:xfrm>
            <a:off x="1045548" y="4891438"/>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8" name="Can 547"/>
          <p:cNvSpPr/>
          <p:nvPr userDrawn="1"/>
        </p:nvSpPr>
        <p:spPr>
          <a:xfrm>
            <a:off x="1379629" y="4952736"/>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562" name="Straight Connector 561"/>
          <p:cNvCxnSpPr>
            <a:stCxn id="561" idx="3"/>
            <a:endCxn id="361" idx="3"/>
          </p:cNvCxnSpPr>
          <p:nvPr userDrawn="1"/>
        </p:nvCxnSpPr>
        <p:spPr>
          <a:xfrm flipH="1" flipV="1">
            <a:off x="7331077" y="5901474"/>
            <a:ext cx="466713" cy="466597"/>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305257" y="618497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236" name="Straight Connector 235"/>
          <p:cNvCxnSpPr>
            <a:stCxn id="234" idx="3"/>
          </p:cNvCxnSpPr>
          <p:nvPr userDrawn="1"/>
        </p:nvCxnSpPr>
        <p:spPr>
          <a:xfrm>
            <a:off x="395257" y="6364271"/>
            <a:ext cx="543901" cy="227854"/>
          </a:xfrm>
          <a:prstGeom prst="line">
            <a:avLst/>
          </a:prstGeom>
          <a:ln w="3175">
            <a:solidFill>
              <a:srgbClr val="BCFFF9"/>
            </a:solidFill>
          </a:ln>
          <a:effectLst/>
        </p:spPr>
        <p:style>
          <a:lnRef idx="2">
            <a:schemeClr val="accent1"/>
          </a:lnRef>
          <a:fillRef idx="0">
            <a:schemeClr val="accent1"/>
          </a:fillRef>
          <a:effectRef idx="1">
            <a:schemeClr val="accent1"/>
          </a:effectRef>
          <a:fontRef idx="minor">
            <a:schemeClr val="tx1"/>
          </a:fontRef>
        </p:style>
      </p:cxnSp>
      <p:sp>
        <p:nvSpPr>
          <p:cNvPr id="239" name="Can 238"/>
          <p:cNvSpPr/>
          <p:nvPr userDrawn="1"/>
        </p:nvSpPr>
        <p:spPr>
          <a:xfrm>
            <a:off x="2210528" y="6364271"/>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40" name="Can 239"/>
          <p:cNvSpPr/>
          <p:nvPr userDrawn="1"/>
        </p:nvSpPr>
        <p:spPr>
          <a:xfrm>
            <a:off x="1852364" y="5414510"/>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7" name="Can 256"/>
          <p:cNvSpPr/>
          <p:nvPr userDrawn="1"/>
        </p:nvSpPr>
        <p:spPr>
          <a:xfrm>
            <a:off x="1793688" y="6232418"/>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44" name="Can 343"/>
          <p:cNvSpPr/>
          <p:nvPr userDrawn="1"/>
        </p:nvSpPr>
        <p:spPr>
          <a:xfrm>
            <a:off x="5438882" y="559828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16" name="Can 415"/>
          <p:cNvSpPr/>
          <p:nvPr userDrawn="1"/>
        </p:nvSpPr>
        <p:spPr>
          <a:xfrm>
            <a:off x="2517589" y="59231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90" name="Can 289"/>
          <p:cNvSpPr/>
          <p:nvPr userDrawn="1"/>
        </p:nvSpPr>
        <p:spPr>
          <a:xfrm>
            <a:off x="94441" y="457678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4" name="Can 333"/>
          <p:cNvSpPr/>
          <p:nvPr userDrawn="1"/>
        </p:nvSpPr>
        <p:spPr>
          <a:xfrm>
            <a:off x="3456559" y="5508634"/>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6" name="Can 355"/>
          <p:cNvSpPr/>
          <p:nvPr userDrawn="1"/>
        </p:nvSpPr>
        <p:spPr>
          <a:xfrm>
            <a:off x="5879707" y="57707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8" name="Can 357"/>
          <p:cNvSpPr/>
          <p:nvPr userDrawn="1"/>
        </p:nvSpPr>
        <p:spPr>
          <a:xfrm>
            <a:off x="6998677" y="630029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61" name="Can 360"/>
          <p:cNvSpPr/>
          <p:nvPr userDrawn="1"/>
        </p:nvSpPr>
        <p:spPr>
          <a:xfrm>
            <a:off x="7241077" y="5722180"/>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50" name="Can 549"/>
          <p:cNvSpPr/>
          <p:nvPr userDrawn="1"/>
        </p:nvSpPr>
        <p:spPr>
          <a:xfrm>
            <a:off x="1703688" y="494495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61" name="Can 560"/>
          <p:cNvSpPr/>
          <p:nvPr userDrawn="1"/>
        </p:nvSpPr>
        <p:spPr>
          <a:xfrm>
            <a:off x="7707790" y="6188777"/>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grpSp>
        <p:nvGrpSpPr>
          <p:cNvPr id="316" name="Group 315"/>
          <p:cNvGrpSpPr/>
          <p:nvPr userDrawn="1"/>
        </p:nvGrpSpPr>
        <p:grpSpPr>
          <a:xfrm>
            <a:off x="-3084" y="-30574"/>
            <a:ext cx="9164084" cy="6888574"/>
            <a:chOff x="-3084" y="-30574"/>
            <a:chExt cx="9164084" cy="6888574"/>
          </a:xfrm>
        </p:grpSpPr>
        <p:sp>
          <p:nvSpPr>
            <p:cNvPr id="319" name="Rectangle 318"/>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320" name="Rectangle 319"/>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sp>
        <p:nvSpPr>
          <p:cNvPr id="321"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322" name="Picture 3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323"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324"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325" name="Straight Connector 324"/>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9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wipe(left)">
                                      <p:cBhvr>
                                        <p:cTn id="27" dur="500"/>
                                        <p:tgtEl>
                                          <p:spTgt spid="3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5"/>
                                        </p:tgtEl>
                                        <p:attrNameLst>
                                          <p:attrName>style.visibility</p:attrName>
                                        </p:attrNameLst>
                                      </p:cBhvr>
                                      <p:to>
                                        <p:strVal val="visible"/>
                                      </p:to>
                                    </p:set>
                                    <p:animEffect transition="in" filter="wipe(left)">
                                      <p:cBhvr>
                                        <p:cTn id="35" dur="500"/>
                                        <p:tgtEl>
                                          <p:spTgt spid="34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wipe(left)">
                                      <p:cBhvr>
                                        <p:cTn id="39" dur="500"/>
                                        <p:tgtEl>
                                          <p:spTgt spid="34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wipe(left)">
                                      <p:cBhvr>
                                        <p:cTn id="43" dur="500"/>
                                        <p:tgtEl>
                                          <p:spTgt spid="35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55"/>
                                        </p:tgtEl>
                                        <p:attrNameLst>
                                          <p:attrName>style.visibility</p:attrName>
                                        </p:attrNameLst>
                                      </p:cBhvr>
                                      <p:to>
                                        <p:strVal val="visible"/>
                                      </p:to>
                                    </p:set>
                                    <p:animEffect transition="in" filter="wipe(left)">
                                      <p:cBhvr>
                                        <p:cTn id="47" dur="500"/>
                                        <p:tgtEl>
                                          <p:spTgt spid="35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7"/>
                                        </p:tgtEl>
                                        <p:attrNameLst>
                                          <p:attrName>style.visibility</p:attrName>
                                        </p:attrNameLst>
                                      </p:cBhvr>
                                      <p:to>
                                        <p:strVal val="visible"/>
                                      </p:to>
                                    </p:set>
                                    <p:animEffect transition="in" filter="wipe(left)">
                                      <p:cBhvr>
                                        <p:cTn id="51" dur="500"/>
                                        <p:tgtEl>
                                          <p:spTgt spid="35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wipe(left)">
                                      <p:cBhvr>
                                        <p:cTn id="55" dur="500"/>
                                        <p:tgtEl>
                                          <p:spTgt spid="35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59"/>
                                        </p:tgtEl>
                                        <p:attrNameLst>
                                          <p:attrName>style.visibility</p:attrName>
                                        </p:attrNameLst>
                                      </p:cBhvr>
                                      <p:to>
                                        <p:strVal val="visible"/>
                                      </p:to>
                                    </p:set>
                                    <p:animEffect transition="in" filter="wipe(left)">
                                      <p:cBhvr>
                                        <p:cTn id="59" dur="500"/>
                                        <p:tgtEl>
                                          <p:spTgt spid="3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58"/>
                                        </p:tgtEl>
                                        <p:attrNameLst>
                                          <p:attrName>style.visibility</p:attrName>
                                        </p:attrNameLst>
                                      </p:cBhvr>
                                      <p:to>
                                        <p:strVal val="visible"/>
                                      </p:to>
                                    </p:set>
                                    <p:animEffect transition="in" filter="wipe(left)">
                                      <p:cBhvr>
                                        <p:cTn id="63" dur="500"/>
                                        <p:tgtEl>
                                          <p:spTgt spid="35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361"/>
                                        </p:tgtEl>
                                        <p:attrNameLst>
                                          <p:attrName>style.visibility</p:attrName>
                                        </p:attrNameLst>
                                      </p:cBhvr>
                                      <p:to>
                                        <p:strVal val="visible"/>
                                      </p:to>
                                    </p:set>
                                    <p:animEffect transition="in" filter="wipe(left)">
                                      <p:cBhvr>
                                        <p:cTn id="71" dur="500"/>
                                        <p:tgtEl>
                                          <p:spTgt spid="36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63"/>
                                        </p:tgtEl>
                                        <p:attrNameLst>
                                          <p:attrName>style.visibility</p:attrName>
                                        </p:attrNameLst>
                                      </p:cBhvr>
                                      <p:to>
                                        <p:strVal val="visible"/>
                                      </p:to>
                                    </p:set>
                                    <p:animEffect transition="in" filter="wipe(left)">
                                      <p:cBhvr>
                                        <p:cTn id="75" dur="500"/>
                                        <p:tgtEl>
                                          <p:spTgt spid="36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62"/>
                                        </p:tgtEl>
                                        <p:attrNameLst>
                                          <p:attrName>style.visibility</p:attrName>
                                        </p:attrNameLst>
                                      </p:cBhvr>
                                      <p:to>
                                        <p:strVal val="visible"/>
                                      </p:to>
                                    </p:set>
                                    <p:animEffect transition="in" filter="wipe(left)">
                                      <p:cBhvr>
                                        <p:cTn id="79" dur="500"/>
                                        <p:tgtEl>
                                          <p:spTgt spid="362"/>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65"/>
                                        </p:tgtEl>
                                        <p:attrNameLst>
                                          <p:attrName>style.visibility</p:attrName>
                                        </p:attrNameLst>
                                      </p:cBhvr>
                                      <p:to>
                                        <p:strVal val="visible"/>
                                      </p:to>
                                    </p:set>
                                    <p:animEffect transition="in" filter="wipe(left)">
                                      <p:cBhvr>
                                        <p:cTn id="83" dur="500"/>
                                        <p:tgtEl>
                                          <p:spTgt spid="36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64"/>
                                        </p:tgtEl>
                                        <p:attrNameLst>
                                          <p:attrName>style.visibility</p:attrName>
                                        </p:attrNameLst>
                                      </p:cBhvr>
                                      <p:to>
                                        <p:strVal val="visible"/>
                                      </p:to>
                                    </p:set>
                                    <p:animEffect transition="in" filter="wipe(left)">
                                      <p:cBhvr>
                                        <p:cTn id="87" dur="500"/>
                                        <p:tgtEl>
                                          <p:spTgt spid="36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wipe(left)">
                                      <p:cBhvr>
                                        <p:cTn id="91" dur="500"/>
                                        <p:tgtEl>
                                          <p:spTgt spid="367"/>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68"/>
                                        </p:tgtEl>
                                        <p:attrNameLst>
                                          <p:attrName>style.visibility</p:attrName>
                                        </p:attrNameLst>
                                      </p:cBhvr>
                                      <p:to>
                                        <p:strVal val="visible"/>
                                      </p:to>
                                    </p:set>
                                    <p:animEffect transition="in" filter="wipe(left)">
                                      <p:cBhvr>
                                        <p:cTn id="95" dur="500"/>
                                        <p:tgtEl>
                                          <p:spTgt spid="368"/>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70"/>
                                        </p:tgtEl>
                                        <p:attrNameLst>
                                          <p:attrName>style.visibility</p:attrName>
                                        </p:attrNameLst>
                                      </p:cBhvr>
                                      <p:to>
                                        <p:strVal val="visible"/>
                                      </p:to>
                                    </p:set>
                                    <p:animEffect transition="in" filter="wipe(left)">
                                      <p:cBhvr>
                                        <p:cTn id="99" dur="500"/>
                                        <p:tgtEl>
                                          <p:spTgt spid="370"/>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wipe(left)">
                                      <p:cBhvr>
                                        <p:cTn id="103" dur="500"/>
                                        <p:tgtEl>
                                          <p:spTgt spid="37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369"/>
                                        </p:tgtEl>
                                        <p:attrNameLst>
                                          <p:attrName>style.visibility</p:attrName>
                                        </p:attrNameLst>
                                      </p:cBhvr>
                                      <p:to>
                                        <p:strVal val="visible"/>
                                      </p:to>
                                    </p:set>
                                    <p:animEffect transition="in" filter="wipe(left)">
                                      <p:cBhvr>
                                        <p:cTn id="107" dur="500"/>
                                        <p:tgtEl>
                                          <p:spTgt spid="369"/>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373"/>
                                        </p:tgtEl>
                                        <p:attrNameLst>
                                          <p:attrName>style.visibility</p:attrName>
                                        </p:attrNameLst>
                                      </p:cBhvr>
                                      <p:to>
                                        <p:strVal val="visible"/>
                                      </p:to>
                                    </p:set>
                                    <p:animEffect transition="in" filter="wipe(left)">
                                      <p:cBhvr>
                                        <p:cTn id="111" dur="500"/>
                                        <p:tgtEl>
                                          <p:spTgt spid="373"/>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71"/>
                                        </p:tgtEl>
                                        <p:attrNameLst>
                                          <p:attrName>style.visibility</p:attrName>
                                        </p:attrNameLst>
                                      </p:cBhvr>
                                      <p:to>
                                        <p:strVal val="visible"/>
                                      </p:to>
                                    </p:set>
                                    <p:animEffect transition="in" filter="wipe(left)">
                                      <p:cBhvr>
                                        <p:cTn id="115" dur="500"/>
                                        <p:tgtEl>
                                          <p:spTgt spid="371"/>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375"/>
                                        </p:tgtEl>
                                        <p:attrNameLst>
                                          <p:attrName>style.visibility</p:attrName>
                                        </p:attrNameLst>
                                      </p:cBhvr>
                                      <p:to>
                                        <p:strVal val="visible"/>
                                      </p:to>
                                    </p:set>
                                    <p:animEffect transition="in" filter="wipe(left)">
                                      <p:cBhvr>
                                        <p:cTn id="119" dur="500"/>
                                        <p:tgtEl>
                                          <p:spTgt spid="375"/>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374"/>
                                        </p:tgtEl>
                                        <p:attrNameLst>
                                          <p:attrName>style.visibility</p:attrName>
                                        </p:attrNameLst>
                                      </p:cBhvr>
                                      <p:to>
                                        <p:strVal val="visible"/>
                                      </p:to>
                                    </p:set>
                                    <p:animEffect transition="in" filter="wipe(left)">
                                      <p:cBhvr>
                                        <p:cTn id="123" dur="500"/>
                                        <p:tgtEl>
                                          <p:spTgt spid="374"/>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379"/>
                                        </p:tgtEl>
                                        <p:attrNameLst>
                                          <p:attrName>style.visibility</p:attrName>
                                        </p:attrNameLst>
                                      </p:cBhvr>
                                      <p:to>
                                        <p:strVal val="visible"/>
                                      </p:to>
                                    </p:set>
                                    <p:animEffect transition="in" filter="wipe(left)">
                                      <p:cBhvr>
                                        <p:cTn id="127" dur="500"/>
                                        <p:tgtEl>
                                          <p:spTgt spid="3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383"/>
                                        </p:tgtEl>
                                        <p:attrNameLst>
                                          <p:attrName>style.visibility</p:attrName>
                                        </p:attrNameLst>
                                      </p:cBhvr>
                                      <p:to>
                                        <p:strVal val="visible"/>
                                      </p:to>
                                    </p:set>
                                    <p:animEffect transition="in" filter="wipe(left)">
                                      <p:cBhvr>
                                        <p:cTn id="131" dur="500"/>
                                        <p:tgtEl>
                                          <p:spTgt spid="383"/>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382"/>
                                        </p:tgtEl>
                                        <p:attrNameLst>
                                          <p:attrName>style.visibility</p:attrName>
                                        </p:attrNameLst>
                                      </p:cBhvr>
                                      <p:to>
                                        <p:strVal val="visible"/>
                                      </p:to>
                                    </p:set>
                                    <p:animEffect transition="in" filter="wipe(left)">
                                      <p:cBhvr>
                                        <p:cTn id="135" dur="500"/>
                                        <p:tgtEl>
                                          <p:spTgt spid="382"/>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wipe(left)">
                                      <p:cBhvr>
                                        <p:cTn id="139" dur="500"/>
                                        <p:tgtEl>
                                          <p:spTgt spid="385"/>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99"/>
                                        </p:tgtEl>
                                        <p:attrNameLst>
                                          <p:attrName>style.visibility</p:attrName>
                                        </p:attrNameLst>
                                      </p:cBhvr>
                                      <p:to>
                                        <p:strVal val="visible"/>
                                      </p:to>
                                    </p:set>
                                    <p:animEffect transition="in" filter="wipe(left)">
                                      <p:cBhvr>
                                        <p:cTn id="143" dur="500"/>
                                        <p:tgtEl>
                                          <p:spTgt spid="399"/>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405"/>
                                        </p:tgtEl>
                                        <p:attrNameLst>
                                          <p:attrName>style.visibility</p:attrName>
                                        </p:attrNameLst>
                                      </p:cBhvr>
                                      <p:to>
                                        <p:strVal val="visible"/>
                                      </p:to>
                                    </p:set>
                                    <p:animEffect transition="in" filter="wipe(left)">
                                      <p:cBhvr>
                                        <p:cTn id="147" dur="500"/>
                                        <p:tgtEl>
                                          <p:spTgt spid="40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406"/>
                                        </p:tgtEl>
                                        <p:attrNameLst>
                                          <p:attrName>style.visibility</p:attrName>
                                        </p:attrNameLst>
                                      </p:cBhvr>
                                      <p:to>
                                        <p:strVal val="visible"/>
                                      </p:to>
                                    </p:set>
                                    <p:animEffect transition="in" filter="wipe(left)">
                                      <p:cBhvr>
                                        <p:cTn id="151" dur="500"/>
                                        <p:tgtEl>
                                          <p:spTgt spid="40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left)">
                                      <p:cBhvr>
                                        <p:cTn id="155" dur="500"/>
                                        <p:tgtEl>
                                          <p:spTgt spid="40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412"/>
                                        </p:tgtEl>
                                        <p:attrNameLst>
                                          <p:attrName>style.visibility</p:attrName>
                                        </p:attrNameLst>
                                      </p:cBhvr>
                                      <p:to>
                                        <p:strVal val="visible"/>
                                      </p:to>
                                    </p:set>
                                    <p:animEffect transition="in" filter="wipe(left)">
                                      <p:cBhvr>
                                        <p:cTn id="159" dur="500"/>
                                        <p:tgtEl>
                                          <p:spTgt spid="412"/>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413"/>
                                        </p:tgtEl>
                                        <p:attrNameLst>
                                          <p:attrName>style.visibility</p:attrName>
                                        </p:attrNameLst>
                                      </p:cBhvr>
                                      <p:to>
                                        <p:strVal val="visible"/>
                                      </p:to>
                                    </p:set>
                                    <p:animEffect transition="in" filter="wipe(left)">
                                      <p:cBhvr>
                                        <p:cTn id="163" dur="500"/>
                                        <p:tgtEl>
                                          <p:spTgt spid="413"/>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15"/>
                                        </p:tgtEl>
                                        <p:attrNameLst>
                                          <p:attrName>style.visibility</p:attrName>
                                        </p:attrNameLst>
                                      </p:cBhvr>
                                      <p:to>
                                        <p:strVal val="visible"/>
                                      </p:to>
                                    </p:set>
                                    <p:animEffect transition="in" filter="wipe(left)">
                                      <p:cBhvr>
                                        <p:cTn id="167" dur="500"/>
                                        <p:tgtEl>
                                          <p:spTgt spid="415"/>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416"/>
                                        </p:tgtEl>
                                        <p:attrNameLst>
                                          <p:attrName>style.visibility</p:attrName>
                                        </p:attrNameLst>
                                      </p:cBhvr>
                                      <p:to>
                                        <p:strVal val="visible"/>
                                      </p:to>
                                    </p:set>
                                    <p:animEffect transition="in" filter="wipe(left)">
                                      <p:cBhvr>
                                        <p:cTn id="171" dur="500"/>
                                        <p:tgtEl>
                                          <p:spTgt spid="416"/>
                                        </p:tgtEl>
                                      </p:cBhvr>
                                    </p:animEffect>
                                  </p:childTnLst>
                                </p:cTn>
                              </p:par>
                            </p:childTnLst>
                          </p:cTn>
                        </p:par>
                        <p:par>
                          <p:cTn id="172" fill="hold">
                            <p:stCondLst>
                              <p:cond delay="21000"/>
                            </p:stCondLst>
                            <p:childTnLst>
                              <p:par>
                                <p:cTn id="173" presetID="22" presetClass="entr" presetSubtype="8" fill="hold" grpId="0" nodeType="afterEffect">
                                  <p:stCondLst>
                                    <p:cond delay="0"/>
                                  </p:stCondLst>
                                  <p:childTnLst>
                                    <p:set>
                                      <p:cBhvr>
                                        <p:cTn id="174" dur="1" fill="hold">
                                          <p:stCondLst>
                                            <p:cond delay="0"/>
                                          </p:stCondLst>
                                        </p:cTn>
                                        <p:tgtEl>
                                          <p:spTgt spid="423"/>
                                        </p:tgtEl>
                                        <p:attrNameLst>
                                          <p:attrName>style.visibility</p:attrName>
                                        </p:attrNameLst>
                                      </p:cBhvr>
                                      <p:to>
                                        <p:strVal val="visible"/>
                                      </p:to>
                                    </p:set>
                                    <p:animEffect transition="in" filter="wipe(left)">
                                      <p:cBhvr>
                                        <p:cTn id="175" dur="500"/>
                                        <p:tgtEl>
                                          <p:spTgt spid="423"/>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424"/>
                                        </p:tgtEl>
                                        <p:attrNameLst>
                                          <p:attrName>style.visibility</p:attrName>
                                        </p:attrNameLst>
                                      </p:cBhvr>
                                      <p:to>
                                        <p:strVal val="visible"/>
                                      </p:to>
                                    </p:set>
                                    <p:animEffect transition="in" filter="wipe(left)">
                                      <p:cBhvr>
                                        <p:cTn id="179" dur="500"/>
                                        <p:tgtEl>
                                          <p:spTgt spid="424"/>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475"/>
                                        </p:tgtEl>
                                        <p:attrNameLst>
                                          <p:attrName>style.visibility</p:attrName>
                                        </p:attrNameLst>
                                      </p:cBhvr>
                                      <p:to>
                                        <p:strVal val="visible"/>
                                      </p:to>
                                    </p:set>
                                    <p:animEffect transition="in" filter="wipe(left)">
                                      <p:cBhvr>
                                        <p:cTn id="183" dur="500"/>
                                        <p:tgtEl>
                                          <p:spTgt spid="475"/>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509"/>
                                        </p:tgtEl>
                                        <p:attrNameLst>
                                          <p:attrName>style.visibility</p:attrName>
                                        </p:attrNameLst>
                                      </p:cBhvr>
                                      <p:to>
                                        <p:strVal val="visible"/>
                                      </p:to>
                                    </p:set>
                                    <p:animEffect transition="in" filter="wipe(left)">
                                      <p:cBhvr>
                                        <p:cTn id="187" dur="500"/>
                                        <p:tgtEl>
                                          <p:spTgt spid="509"/>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510"/>
                                        </p:tgtEl>
                                        <p:attrNameLst>
                                          <p:attrName>style.visibility</p:attrName>
                                        </p:attrNameLst>
                                      </p:cBhvr>
                                      <p:to>
                                        <p:strVal val="visible"/>
                                      </p:to>
                                    </p:set>
                                    <p:animEffect transition="in" filter="wipe(left)">
                                      <p:cBhvr>
                                        <p:cTn id="191" dur="500"/>
                                        <p:tgtEl>
                                          <p:spTgt spid="510"/>
                                        </p:tgtEl>
                                      </p:cBhvr>
                                    </p:animEffect>
                                  </p:childTnLst>
                                </p:cTn>
                              </p:par>
                            </p:childTnLst>
                          </p:cTn>
                        </p:par>
                        <p:par>
                          <p:cTn id="192" fill="hold">
                            <p:stCondLst>
                              <p:cond delay="23500"/>
                            </p:stCondLst>
                            <p:childTnLst>
                              <p:par>
                                <p:cTn id="193" presetID="22" presetClass="entr" presetSubtype="8" fill="hold" grpId="0" nodeType="afterEffect">
                                  <p:stCondLst>
                                    <p:cond delay="0"/>
                                  </p:stCondLst>
                                  <p:childTnLst>
                                    <p:set>
                                      <p:cBhvr>
                                        <p:cTn id="194" dur="1" fill="hold">
                                          <p:stCondLst>
                                            <p:cond delay="0"/>
                                          </p:stCondLst>
                                        </p:cTn>
                                        <p:tgtEl>
                                          <p:spTgt spid="513"/>
                                        </p:tgtEl>
                                        <p:attrNameLst>
                                          <p:attrName>style.visibility</p:attrName>
                                        </p:attrNameLst>
                                      </p:cBhvr>
                                      <p:to>
                                        <p:strVal val="visible"/>
                                      </p:to>
                                    </p:set>
                                    <p:animEffect transition="in" filter="wipe(left)">
                                      <p:cBhvr>
                                        <p:cTn id="195" dur="500"/>
                                        <p:tgtEl>
                                          <p:spTgt spid="51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514"/>
                                        </p:tgtEl>
                                        <p:attrNameLst>
                                          <p:attrName>style.visibility</p:attrName>
                                        </p:attrNameLst>
                                      </p:cBhvr>
                                      <p:to>
                                        <p:strVal val="visible"/>
                                      </p:to>
                                    </p:set>
                                    <p:animEffect transition="in" filter="wipe(left)">
                                      <p:cBhvr>
                                        <p:cTn id="199" dur="500"/>
                                        <p:tgtEl>
                                          <p:spTgt spid="514"/>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516"/>
                                        </p:tgtEl>
                                        <p:attrNameLst>
                                          <p:attrName>style.visibility</p:attrName>
                                        </p:attrNameLst>
                                      </p:cBhvr>
                                      <p:to>
                                        <p:strVal val="visible"/>
                                      </p:to>
                                    </p:set>
                                    <p:animEffect transition="in" filter="wipe(left)">
                                      <p:cBhvr>
                                        <p:cTn id="203" dur="500"/>
                                        <p:tgtEl>
                                          <p:spTgt spid="516"/>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517"/>
                                        </p:tgtEl>
                                        <p:attrNameLst>
                                          <p:attrName>style.visibility</p:attrName>
                                        </p:attrNameLst>
                                      </p:cBhvr>
                                      <p:to>
                                        <p:strVal val="visible"/>
                                      </p:to>
                                    </p:set>
                                    <p:animEffect transition="in" filter="wipe(left)">
                                      <p:cBhvr>
                                        <p:cTn id="207" dur="500"/>
                                        <p:tgtEl>
                                          <p:spTgt spid="517"/>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520"/>
                                        </p:tgtEl>
                                        <p:attrNameLst>
                                          <p:attrName>style.visibility</p:attrName>
                                        </p:attrNameLst>
                                      </p:cBhvr>
                                      <p:to>
                                        <p:strVal val="visible"/>
                                      </p:to>
                                    </p:set>
                                    <p:animEffect transition="in" filter="wipe(left)">
                                      <p:cBhvr>
                                        <p:cTn id="211" dur="500"/>
                                        <p:tgtEl>
                                          <p:spTgt spid="520"/>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521"/>
                                        </p:tgtEl>
                                        <p:attrNameLst>
                                          <p:attrName>style.visibility</p:attrName>
                                        </p:attrNameLst>
                                      </p:cBhvr>
                                      <p:to>
                                        <p:strVal val="visible"/>
                                      </p:to>
                                    </p:set>
                                    <p:animEffect transition="in" filter="wipe(left)">
                                      <p:cBhvr>
                                        <p:cTn id="215" dur="500"/>
                                        <p:tgtEl>
                                          <p:spTgt spid="52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523"/>
                                        </p:tgtEl>
                                        <p:attrNameLst>
                                          <p:attrName>style.visibility</p:attrName>
                                        </p:attrNameLst>
                                      </p:cBhvr>
                                      <p:to>
                                        <p:strVal val="visible"/>
                                      </p:to>
                                    </p:set>
                                    <p:animEffect transition="in" filter="wipe(left)">
                                      <p:cBhvr>
                                        <p:cTn id="219" dur="500"/>
                                        <p:tgtEl>
                                          <p:spTgt spid="523"/>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524"/>
                                        </p:tgtEl>
                                        <p:attrNameLst>
                                          <p:attrName>style.visibility</p:attrName>
                                        </p:attrNameLst>
                                      </p:cBhvr>
                                      <p:to>
                                        <p:strVal val="visible"/>
                                      </p:to>
                                    </p:set>
                                    <p:animEffect transition="in" filter="wipe(left)">
                                      <p:cBhvr>
                                        <p:cTn id="223" dur="500"/>
                                        <p:tgtEl>
                                          <p:spTgt spid="524"/>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542"/>
                                        </p:tgtEl>
                                        <p:attrNameLst>
                                          <p:attrName>style.visibility</p:attrName>
                                        </p:attrNameLst>
                                      </p:cBhvr>
                                      <p:to>
                                        <p:strVal val="visible"/>
                                      </p:to>
                                    </p:set>
                                    <p:animEffect transition="in" filter="wipe(left)">
                                      <p:cBhvr>
                                        <p:cTn id="227" dur="500"/>
                                        <p:tgtEl>
                                          <p:spTgt spid="54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543"/>
                                        </p:tgtEl>
                                        <p:attrNameLst>
                                          <p:attrName>style.visibility</p:attrName>
                                        </p:attrNameLst>
                                      </p:cBhvr>
                                      <p:to>
                                        <p:strVal val="visible"/>
                                      </p:to>
                                    </p:set>
                                    <p:animEffect transition="in" filter="wipe(left)">
                                      <p:cBhvr>
                                        <p:cTn id="231" dur="500"/>
                                        <p:tgtEl>
                                          <p:spTgt spid="543"/>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544"/>
                                        </p:tgtEl>
                                        <p:attrNameLst>
                                          <p:attrName>style.visibility</p:attrName>
                                        </p:attrNameLst>
                                      </p:cBhvr>
                                      <p:to>
                                        <p:strVal val="visible"/>
                                      </p:to>
                                    </p:set>
                                    <p:animEffect transition="in" filter="wipe(left)">
                                      <p:cBhvr>
                                        <p:cTn id="235" dur="500"/>
                                        <p:tgtEl>
                                          <p:spTgt spid="54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545"/>
                                        </p:tgtEl>
                                        <p:attrNameLst>
                                          <p:attrName>style.visibility</p:attrName>
                                        </p:attrNameLst>
                                      </p:cBhvr>
                                      <p:to>
                                        <p:strVal val="visible"/>
                                      </p:to>
                                    </p:set>
                                    <p:animEffect transition="in" filter="wipe(left)">
                                      <p:cBhvr>
                                        <p:cTn id="239" dur="500"/>
                                        <p:tgtEl>
                                          <p:spTgt spid="545"/>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546"/>
                                        </p:tgtEl>
                                        <p:attrNameLst>
                                          <p:attrName>style.visibility</p:attrName>
                                        </p:attrNameLst>
                                      </p:cBhvr>
                                      <p:to>
                                        <p:strVal val="visible"/>
                                      </p:to>
                                    </p:set>
                                    <p:animEffect transition="in" filter="wipe(left)">
                                      <p:cBhvr>
                                        <p:cTn id="243" dur="500"/>
                                        <p:tgtEl>
                                          <p:spTgt spid="546"/>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547"/>
                                        </p:tgtEl>
                                        <p:attrNameLst>
                                          <p:attrName>style.visibility</p:attrName>
                                        </p:attrNameLst>
                                      </p:cBhvr>
                                      <p:to>
                                        <p:strVal val="visible"/>
                                      </p:to>
                                    </p:set>
                                    <p:animEffect transition="in" filter="wipe(left)">
                                      <p:cBhvr>
                                        <p:cTn id="247" dur="500"/>
                                        <p:tgtEl>
                                          <p:spTgt spid="547"/>
                                        </p:tgtEl>
                                      </p:cBhvr>
                                    </p:animEffect>
                                  </p:childTnLst>
                                </p:cTn>
                              </p:par>
                            </p:childTnLst>
                          </p:cTn>
                        </p:par>
                        <p:par>
                          <p:cTn id="248" fill="hold">
                            <p:stCondLst>
                              <p:cond delay="30500"/>
                            </p:stCondLst>
                            <p:childTnLst>
                              <p:par>
                                <p:cTn id="249" presetID="22" presetClass="entr" presetSubtype="8" fill="hold" grpId="0" nodeType="afterEffect">
                                  <p:stCondLst>
                                    <p:cond delay="0"/>
                                  </p:stCondLst>
                                  <p:childTnLst>
                                    <p:set>
                                      <p:cBhvr>
                                        <p:cTn id="250" dur="1" fill="hold">
                                          <p:stCondLst>
                                            <p:cond delay="0"/>
                                          </p:stCondLst>
                                        </p:cTn>
                                        <p:tgtEl>
                                          <p:spTgt spid="548"/>
                                        </p:tgtEl>
                                        <p:attrNameLst>
                                          <p:attrName>style.visibility</p:attrName>
                                        </p:attrNameLst>
                                      </p:cBhvr>
                                      <p:to>
                                        <p:strVal val="visible"/>
                                      </p:to>
                                    </p:set>
                                    <p:animEffect transition="in" filter="wipe(left)">
                                      <p:cBhvr>
                                        <p:cTn id="251" dur="500"/>
                                        <p:tgtEl>
                                          <p:spTgt spid="548"/>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549"/>
                                        </p:tgtEl>
                                        <p:attrNameLst>
                                          <p:attrName>style.visibility</p:attrName>
                                        </p:attrNameLst>
                                      </p:cBhvr>
                                      <p:to>
                                        <p:strVal val="visible"/>
                                      </p:to>
                                    </p:set>
                                    <p:animEffect transition="in" filter="wipe(left)">
                                      <p:cBhvr>
                                        <p:cTn id="255" dur="500"/>
                                        <p:tgtEl>
                                          <p:spTgt spid="549"/>
                                        </p:tgtEl>
                                      </p:cBhvr>
                                    </p:animEffect>
                                  </p:childTnLst>
                                </p:cTn>
                              </p:par>
                            </p:childTnLst>
                          </p:cTn>
                        </p:par>
                        <p:par>
                          <p:cTn id="256" fill="hold">
                            <p:stCondLst>
                              <p:cond delay="31500"/>
                            </p:stCondLst>
                            <p:childTnLst>
                              <p:par>
                                <p:cTn id="257" presetID="22" presetClass="entr" presetSubtype="8" fill="hold" grpId="0" nodeType="afterEffect">
                                  <p:stCondLst>
                                    <p:cond delay="0"/>
                                  </p:stCondLst>
                                  <p:childTnLst>
                                    <p:set>
                                      <p:cBhvr>
                                        <p:cTn id="258" dur="1" fill="hold">
                                          <p:stCondLst>
                                            <p:cond delay="0"/>
                                          </p:stCondLst>
                                        </p:cTn>
                                        <p:tgtEl>
                                          <p:spTgt spid="550"/>
                                        </p:tgtEl>
                                        <p:attrNameLst>
                                          <p:attrName>style.visibility</p:attrName>
                                        </p:attrNameLst>
                                      </p:cBhvr>
                                      <p:to>
                                        <p:strVal val="visible"/>
                                      </p:to>
                                    </p:set>
                                    <p:animEffect transition="in" filter="wipe(left)">
                                      <p:cBhvr>
                                        <p:cTn id="259" dur="500"/>
                                        <p:tgtEl>
                                          <p:spTgt spid="550"/>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551"/>
                                        </p:tgtEl>
                                        <p:attrNameLst>
                                          <p:attrName>style.visibility</p:attrName>
                                        </p:attrNameLst>
                                      </p:cBhvr>
                                      <p:to>
                                        <p:strVal val="visible"/>
                                      </p:to>
                                    </p:set>
                                    <p:animEffect transition="in" filter="wipe(left)">
                                      <p:cBhvr>
                                        <p:cTn id="263" dur="500"/>
                                        <p:tgtEl>
                                          <p:spTgt spid="551"/>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553"/>
                                        </p:tgtEl>
                                        <p:attrNameLst>
                                          <p:attrName>style.visibility</p:attrName>
                                        </p:attrNameLst>
                                      </p:cBhvr>
                                      <p:to>
                                        <p:strVal val="visible"/>
                                      </p:to>
                                    </p:set>
                                    <p:animEffect transition="in" filter="wipe(left)">
                                      <p:cBhvr>
                                        <p:cTn id="267" dur="500"/>
                                        <p:tgtEl>
                                          <p:spTgt spid="553"/>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555"/>
                                        </p:tgtEl>
                                        <p:attrNameLst>
                                          <p:attrName>style.visibility</p:attrName>
                                        </p:attrNameLst>
                                      </p:cBhvr>
                                      <p:to>
                                        <p:strVal val="visible"/>
                                      </p:to>
                                    </p:set>
                                    <p:animEffect transition="in" filter="wipe(left)">
                                      <p:cBhvr>
                                        <p:cTn id="271" dur="500"/>
                                        <p:tgtEl>
                                          <p:spTgt spid="55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562"/>
                                        </p:tgtEl>
                                        <p:attrNameLst>
                                          <p:attrName>style.visibility</p:attrName>
                                        </p:attrNameLst>
                                      </p:cBhvr>
                                      <p:to>
                                        <p:strVal val="visible"/>
                                      </p:to>
                                    </p:set>
                                    <p:animEffect transition="in" filter="wipe(left)">
                                      <p:cBhvr>
                                        <p:cTn id="275" dur="500"/>
                                        <p:tgtEl>
                                          <p:spTgt spid="562"/>
                                        </p:tgtEl>
                                      </p:cBhvr>
                                    </p:animEffect>
                                  </p:childTnLst>
                                </p:cTn>
                              </p:par>
                            </p:childTnLst>
                          </p:cTn>
                        </p:par>
                        <p:par>
                          <p:cTn id="276" fill="hold">
                            <p:stCondLst>
                              <p:cond delay="34000"/>
                            </p:stCondLst>
                            <p:childTnLst>
                              <p:par>
                                <p:cTn id="277" presetID="22" presetClass="entr" presetSubtype="8" fill="hold" grpId="0" nodeType="afterEffect">
                                  <p:stCondLst>
                                    <p:cond delay="0"/>
                                  </p:stCondLst>
                                  <p:childTnLst>
                                    <p:set>
                                      <p:cBhvr>
                                        <p:cTn id="278" dur="1" fill="hold">
                                          <p:stCondLst>
                                            <p:cond delay="0"/>
                                          </p:stCondLst>
                                        </p:cTn>
                                        <p:tgtEl>
                                          <p:spTgt spid="561"/>
                                        </p:tgtEl>
                                        <p:attrNameLst>
                                          <p:attrName>style.visibility</p:attrName>
                                        </p:attrNameLst>
                                      </p:cBhvr>
                                      <p:to>
                                        <p:strVal val="visible"/>
                                      </p:to>
                                    </p:set>
                                    <p:animEffect transition="in" filter="wipe(left)">
                                      <p:cBhvr>
                                        <p:cTn id="279" dur="500"/>
                                        <p:tgtEl>
                                          <p:spTgt spid="561"/>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234"/>
                                        </p:tgtEl>
                                        <p:attrNameLst>
                                          <p:attrName>style.visibility</p:attrName>
                                        </p:attrNameLst>
                                      </p:cBhvr>
                                      <p:to>
                                        <p:strVal val="visible"/>
                                      </p:to>
                                    </p:set>
                                    <p:animEffect transition="in" filter="wipe(left)">
                                      <p:cBhvr>
                                        <p:cTn id="283" dur="500"/>
                                        <p:tgtEl>
                                          <p:spTgt spid="234"/>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wipe(left)">
                                      <p:cBhvr>
                                        <p:cTn id="287" dur="500"/>
                                        <p:tgtEl>
                                          <p:spTgt spid="236"/>
                                        </p:tgtEl>
                                      </p:cBhvr>
                                    </p:animEffect>
                                  </p:childTnLst>
                                </p:cTn>
                              </p:par>
                            </p:childTnLst>
                          </p:cTn>
                        </p:par>
                        <p:par>
                          <p:cTn id="288" fill="hold">
                            <p:stCondLst>
                              <p:cond delay="35500"/>
                            </p:stCondLst>
                            <p:childTnLst>
                              <p:par>
                                <p:cTn id="289" presetID="22" presetClass="entr" presetSubtype="8" fill="hold" grpId="0" nodeType="afterEffect">
                                  <p:stCondLst>
                                    <p:cond delay="0"/>
                                  </p:stCondLst>
                                  <p:childTnLst>
                                    <p:set>
                                      <p:cBhvr>
                                        <p:cTn id="290" dur="1" fill="hold">
                                          <p:stCondLst>
                                            <p:cond delay="0"/>
                                          </p:stCondLst>
                                        </p:cTn>
                                        <p:tgtEl>
                                          <p:spTgt spid="239"/>
                                        </p:tgtEl>
                                        <p:attrNameLst>
                                          <p:attrName>style.visibility</p:attrName>
                                        </p:attrNameLst>
                                      </p:cBhvr>
                                      <p:to>
                                        <p:strVal val="visible"/>
                                      </p:to>
                                    </p:set>
                                    <p:animEffect transition="in" filter="wipe(left)">
                                      <p:cBhvr>
                                        <p:cTn id="291" dur="500"/>
                                        <p:tgtEl>
                                          <p:spTgt spid="239"/>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240"/>
                                        </p:tgtEl>
                                        <p:attrNameLst>
                                          <p:attrName>style.visibility</p:attrName>
                                        </p:attrNameLst>
                                      </p:cBhvr>
                                      <p:to>
                                        <p:strVal val="visible"/>
                                      </p:to>
                                    </p:set>
                                    <p:animEffect transition="in" filter="wipe(left)">
                                      <p:cBhvr>
                                        <p:cTn id="295" dur="500"/>
                                        <p:tgtEl>
                                          <p:spTgt spid="240"/>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241"/>
                                        </p:tgtEl>
                                        <p:attrNameLst>
                                          <p:attrName>style.visibility</p:attrName>
                                        </p:attrNameLst>
                                      </p:cBhvr>
                                      <p:to>
                                        <p:strVal val="visible"/>
                                      </p:to>
                                    </p:set>
                                    <p:animEffect transition="in" filter="wipe(left)">
                                      <p:cBhvr>
                                        <p:cTn id="299" dur="500"/>
                                        <p:tgtEl>
                                          <p:spTgt spid="241"/>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257"/>
                                        </p:tgtEl>
                                        <p:attrNameLst>
                                          <p:attrName>style.visibility</p:attrName>
                                        </p:attrNameLst>
                                      </p:cBhvr>
                                      <p:to>
                                        <p:strVal val="visible"/>
                                      </p:to>
                                    </p:set>
                                    <p:animEffect transition="in" filter="wipe(left)">
                                      <p:cBhvr>
                                        <p:cTn id="30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62" grpId="0" animBg="1"/>
      <p:bldP spid="364" grpId="0" animBg="1"/>
      <p:bldP spid="369" grpId="0" animBg="1"/>
      <p:bldP spid="370" grpId="0" animBg="1"/>
      <p:bldP spid="371" grpId="0" animBg="1"/>
      <p:bldP spid="374" grpId="0" animBg="1"/>
      <p:bldP spid="379" grpId="0" animBg="1"/>
      <p:bldP spid="382" grpId="0" animBg="1"/>
      <p:bldP spid="413" grpId="0" animBg="1"/>
      <p:bldP spid="423" grpId="0" animBg="1"/>
      <p:bldP spid="509" grpId="0" animBg="1"/>
      <p:bldP spid="513" grpId="0" animBg="1"/>
      <p:bldP spid="516" grpId="0" animBg="1"/>
      <p:bldP spid="520" grpId="0" animBg="1"/>
      <p:bldP spid="523" grpId="0" animBg="1"/>
      <p:bldP spid="542" grpId="0" animBg="1"/>
      <p:bldP spid="544" grpId="0" animBg="1"/>
      <p:bldP spid="546" grpId="0" animBg="1"/>
      <p:bldP spid="548" grpId="0" animBg="1"/>
      <p:bldP spid="234" grpId="0" animBg="1"/>
      <p:bldP spid="239" grpId="0" animBg="1"/>
      <p:bldP spid="240" grpId="0" animBg="1"/>
      <p:bldP spid="257" grpId="0" animBg="1"/>
      <p:bldP spid="344" grpId="0" animBg="1"/>
      <p:bldP spid="416" grpId="0" animBg="1"/>
      <p:bldP spid="290" grpId="0" animBg="1"/>
      <p:bldP spid="334" grpId="0" animBg="1"/>
      <p:bldP spid="356" grpId="0" animBg="1"/>
      <p:bldP spid="358" grpId="0" animBg="1"/>
      <p:bldP spid="361" grpId="0" animBg="1"/>
      <p:bldP spid="550" grpId="0" animBg="1"/>
      <p:bldP spid="561" grpId="0" animBg="1"/>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390" name="Picture 38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272" y="-7738514"/>
            <a:ext cx="23418960" cy="21721048"/>
          </a:xfrm>
          <a:prstGeom prst="rect">
            <a:avLst/>
          </a:prstGeom>
        </p:spPr>
      </p:pic>
      <p:sp>
        <p:nvSpPr>
          <p:cNvPr id="122" name="Chevron 121"/>
          <p:cNvSpPr/>
          <p:nvPr userDrawn="1"/>
        </p:nvSpPr>
        <p:spPr>
          <a:xfrm>
            <a:off x="12198900" y="7034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3" name="Chevron 132"/>
          <p:cNvSpPr/>
          <p:nvPr userDrawn="1"/>
        </p:nvSpPr>
        <p:spPr>
          <a:xfrm>
            <a:off x="3767997" y="44503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4" name="Chevron 133"/>
          <p:cNvSpPr/>
          <p:nvPr userDrawn="1"/>
        </p:nvSpPr>
        <p:spPr>
          <a:xfrm>
            <a:off x="-1914478" y="-152840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6" name="Chevron 135"/>
          <p:cNvSpPr/>
          <p:nvPr userDrawn="1"/>
        </p:nvSpPr>
        <p:spPr>
          <a:xfrm>
            <a:off x="-3200266"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7" name="Chevron 136"/>
          <p:cNvSpPr/>
          <p:nvPr userDrawn="1"/>
        </p:nvSpPr>
        <p:spPr>
          <a:xfrm>
            <a:off x="-907361" y="290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8" name="Chevron 137"/>
          <p:cNvSpPr/>
          <p:nvPr userDrawn="1"/>
        </p:nvSpPr>
        <p:spPr>
          <a:xfrm>
            <a:off x="-2140933" y="-47347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41" name="Chevron 140"/>
          <p:cNvSpPr/>
          <p:nvPr userDrawn="1"/>
        </p:nvSpPr>
        <p:spPr>
          <a:xfrm>
            <a:off x="8926349" y="173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44" name="Chevron 143"/>
          <p:cNvSpPr/>
          <p:nvPr userDrawn="1"/>
        </p:nvSpPr>
        <p:spPr>
          <a:xfrm>
            <a:off x="-925077"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45" name="Chevron 144"/>
          <p:cNvSpPr/>
          <p:nvPr userDrawn="1"/>
        </p:nvSpPr>
        <p:spPr>
          <a:xfrm>
            <a:off x="8698678" y="101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0" name="Chevron 149"/>
          <p:cNvSpPr/>
          <p:nvPr userDrawn="1"/>
        </p:nvSpPr>
        <p:spPr>
          <a:xfrm>
            <a:off x="-3235278" y="-47816"/>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1" name="Chevron 150"/>
          <p:cNvSpPr/>
          <p:nvPr userDrawn="1"/>
        </p:nvSpPr>
        <p:spPr>
          <a:xfrm>
            <a:off x="621039" y="136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2" name="Chevron 151"/>
          <p:cNvSpPr/>
          <p:nvPr userDrawn="1"/>
        </p:nvSpPr>
        <p:spPr>
          <a:xfrm>
            <a:off x="-3200266" y="326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3" name="Chevron 152"/>
          <p:cNvSpPr/>
          <p:nvPr userDrawn="1"/>
        </p:nvSpPr>
        <p:spPr>
          <a:xfrm>
            <a:off x="-907361" y="43807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4" name="Chevron 153"/>
          <p:cNvSpPr/>
          <p:nvPr userDrawn="1"/>
        </p:nvSpPr>
        <p:spPr>
          <a:xfrm>
            <a:off x="-3461733" y="100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7" name="Chevron 156"/>
          <p:cNvSpPr/>
          <p:nvPr userDrawn="1"/>
        </p:nvSpPr>
        <p:spPr>
          <a:xfrm>
            <a:off x="8926349" y="321121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66" name="Chevron 165"/>
          <p:cNvSpPr/>
          <p:nvPr userDrawn="1"/>
        </p:nvSpPr>
        <p:spPr>
          <a:xfrm>
            <a:off x="-2963834"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0" name="Chevron 169"/>
          <p:cNvSpPr/>
          <p:nvPr userDrawn="1"/>
        </p:nvSpPr>
        <p:spPr>
          <a:xfrm>
            <a:off x="-3190289"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2" name="Chevron 171"/>
          <p:cNvSpPr/>
          <p:nvPr userDrawn="1"/>
        </p:nvSpPr>
        <p:spPr>
          <a:xfrm>
            <a:off x="-788317" y="264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4" name="Chevron 173"/>
          <p:cNvSpPr/>
          <p:nvPr userDrawn="1"/>
        </p:nvSpPr>
        <p:spPr>
          <a:xfrm>
            <a:off x="632155"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5" name="Chevron 174"/>
          <p:cNvSpPr/>
          <p:nvPr userDrawn="1"/>
        </p:nvSpPr>
        <p:spPr>
          <a:xfrm>
            <a:off x="9177722" y="253249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8" name="Chevron 177"/>
          <p:cNvSpPr/>
          <p:nvPr userDrawn="1"/>
        </p:nvSpPr>
        <p:spPr>
          <a:xfrm>
            <a:off x="-915100"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9" name="Chevron 178"/>
          <p:cNvSpPr/>
          <p:nvPr userDrawn="1"/>
        </p:nvSpPr>
        <p:spPr>
          <a:xfrm>
            <a:off x="9917793" y="371406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80" name="Chevron 179"/>
          <p:cNvSpPr/>
          <p:nvPr userDrawn="1"/>
        </p:nvSpPr>
        <p:spPr>
          <a:xfrm>
            <a:off x="8817722" y="7575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82" name="Chevron 181"/>
          <p:cNvSpPr/>
          <p:nvPr userDrawn="1"/>
        </p:nvSpPr>
        <p:spPr>
          <a:xfrm>
            <a:off x="-2963834" y="448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88" name="Chevron 187"/>
          <p:cNvSpPr/>
          <p:nvPr userDrawn="1"/>
        </p:nvSpPr>
        <p:spPr>
          <a:xfrm>
            <a:off x="-788317" y="412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0" name="Chevron 189"/>
          <p:cNvSpPr/>
          <p:nvPr userDrawn="1"/>
        </p:nvSpPr>
        <p:spPr>
          <a:xfrm>
            <a:off x="8937465" y="117878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2" name="Chevron 191"/>
          <p:cNvSpPr/>
          <p:nvPr userDrawn="1"/>
        </p:nvSpPr>
        <p:spPr>
          <a:xfrm>
            <a:off x="8972477" y="4486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4" name="Chevron 193"/>
          <p:cNvSpPr/>
          <p:nvPr userDrawn="1"/>
        </p:nvSpPr>
        <p:spPr>
          <a:xfrm>
            <a:off x="8711010" y="223371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8" name="Chevron 197"/>
          <p:cNvSpPr/>
          <p:nvPr userDrawn="1"/>
        </p:nvSpPr>
        <p:spPr>
          <a:xfrm>
            <a:off x="6405328"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9" name="Chevron 198"/>
          <p:cNvSpPr/>
          <p:nvPr userDrawn="1"/>
        </p:nvSpPr>
        <p:spPr>
          <a:xfrm>
            <a:off x="8940845" y="475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0" name="Chevron 199"/>
          <p:cNvSpPr/>
          <p:nvPr userDrawn="1"/>
        </p:nvSpPr>
        <p:spPr>
          <a:xfrm>
            <a:off x="6440340"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2" name="Chevron 201"/>
          <p:cNvSpPr/>
          <p:nvPr userDrawn="1"/>
        </p:nvSpPr>
        <p:spPr>
          <a:xfrm>
            <a:off x="6178873"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3" name="Chevron 202"/>
          <p:cNvSpPr/>
          <p:nvPr userDrawn="1"/>
        </p:nvSpPr>
        <p:spPr>
          <a:xfrm>
            <a:off x="9680916" y="593842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4" name="Chevron 203"/>
          <p:cNvSpPr/>
          <p:nvPr userDrawn="1"/>
        </p:nvSpPr>
        <p:spPr>
          <a:xfrm>
            <a:off x="8580845" y="298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6" name="Chevron 205"/>
          <p:cNvSpPr/>
          <p:nvPr userDrawn="1"/>
        </p:nvSpPr>
        <p:spPr>
          <a:xfrm>
            <a:off x="8680517"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8" name="Chevron 207"/>
          <p:cNvSpPr/>
          <p:nvPr userDrawn="1"/>
        </p:nvSpPr>
        <p:spPr>
          <a:xfrm>
            <a:off x="8715529"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10" name="Chevron 209"/>
          <p:cNvSpPr/>
          <p:nvPr userDrawn="1"/>
        </p:nvSpPr>
        <p:spPr>
          <a:xfrm>
            <a:off x="8454062"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14" name="Chevron 213"/>
          <p:cNvSpPr/>
          <p:nvPr userDrawn="1"/>
        </p:nvSpPr>
        <p:spPr>
          <a:xfrm>
            <a:off x="6405328" y="482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15" name="Chevron 214"/>
          <p:cNvSpPr/>
          <p:nvPr userDrawn="1"/>
        </p:nvSpPr>
        <p:spPr>
          <a:xfrm>
            <a:off x="8940845" y="623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18" name="Chevron 217"/>
          <p:cNvSpPr/>
          <p:nvPr userDrawn="1"/>
        </p:nvSpPr>
        <p:spPr>
          <a:xfrm>
            <a:off x="6178873" y="587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20" name="Chevron 219"/>
          <p:cNvSpPr/>
          <p:nvPr userDrawn="1"/>
        </p:nvSpPr>
        <p:spPr>
          <a:xfrm>
            <a:off x="8580845" y="446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30" name="Chevron 229"/>
          <p:cNvSpPr/>
          <p:nvPr userDrawn="1"/>
        </p:nvSpPr>
        <p:spPr>
          <a:xfrm>
            <a:off x="1613412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38" name="Chevron 237"/>
          <p:cNvSpPr/>
          <p:nvPr userDrawn="1"/>
        </p:nvSpPr>
        <p:spPr>
          <a:xfrm>
            <a:off x="1840931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43" name="Chevron 242"/>
          <p:cNvSpPr/>
          <p:nvPr userDrawn="1"/>
        </p:nvSpPr>
        <p:spPr>
          <a:xfrm>
            <a:off x="3626322" y="435254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48" name="Chevron 247"/>
          <p:cNvSpPr/>
          <p:nvPr userDrawn="1"/>
        </p:nvSpPr>
        <p:spPr>
          <a:xfrm>
            <a:off x="-3210243" y="654460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4" name="Chevron 253"/>
          <p:cNvSpPr/>
          <p:nvPr userDrawn="1"/>
        </p:nvSpPr>
        <p:spPr>
          <a:xfrm>
            <a:off x="2070457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5" name="Chevron 254"/>
          <p:cNvSpPr/>
          <p:nvPr userDrawn="1"/>
        </p:nvSpPr>
        <p:spPr>
          <a:xfrm>
            <a:off x="5181511" y="32321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7" name="Chevron 256"/>
          <p:cNvSpPr/>
          <p:nvPr userDrawn="1"/>
        </p:nvSpPr>
        <p:spPr>
          <a:xfrm>
            <a:off x="4973911" y="624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9" name="Chevron 258"/>
          <p:cNvSpPr/>
          <p:nvPr userDrawn="1"/>
        </p:nvSpPr>
        <p:spPr>
          <a:xfrm>
            <a:off x="5921582" y="4413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60" name="Chevron 259"/>
          <p:cNvSpPr/>
          <p:nvPr userDrawn="1"/>
        </p:nvSpPr>
        <p:spPr>
          <a:xfrm>
            <a:off x="4821511" y="14572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62" name="Chevron 261"/>
          <p:cNvSpPr/>
          <p:nvPr userDrawn="1"/>
        </p:nvSpPr>
        <p:spPr>
          <a:xfrm>
            <a:off x="-2973811"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70" name="Chevron 269"/>
          <p:cNvSpPr/>
          <p:nvPr userDrawn="1"/>
        </p:nvSpPr>
        <p:spPr>
          <a:xfrm>
            <a:off x="622178"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86" name="Chevron 285"/>
          <p:cNvSpPr/>
          <p:nvPr userDrawn="1"/>
        </p:nvSpPr>
        <p:spPr>
          <a:xfrm>
            <a:off x="2917438" y="635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92" name="Chevron 291"/>
          <p:cNvSpPr/>
          <p:nvPr userDrawn="1"/>
        </p:nvSpPr>
        <p:spPr>
          <a:xfrm>
            <a:off x="5092955" y="599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00" name="Chevron 299"/>
          <p:cNvSpPr/>
          <p:nvPr userDrawn="1"/>
        </p:nvSpPr>
        <p:spPr>
          <a:xfrm>
            <a:off x="1027323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08" name="Chevron 307"/>
          <p:cNvSpPr/>
          <p:nvPr userDrawn="1"/>
        </p:nvSpPr>
        <p:spPr>
          <a:xfrm>
            <a:off x="1254842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21" name="Chevron 320"/>
          <p:cNvSpPr/>
          <p:nvPr userDrawn="1"/>
        </p:nvSpPr>
        <p:spPr>
          <a:xfrm>
            <a:off x="-3062496" y="660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24" name="Chevron 323"/>
          <p:cNvSpPr/>
          <p:nvPr userDrawn="1"/>
        </p:nvSpPr>
        <p:spPr>
          <a:xfrm>
            <a:off x="1484368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27" name="Chevron 326"/>
          <p:cNvSpPr/>
          <p:nvPr userDrawn="1"/>
        </p:nvSpPr>
        <p:spPr>
          <a:xfrm>
            <a:off x="-3706594"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1" name="Chevron 330"/>
          <p:cNvSpPr/>
          <p:nvPr userDrawn="1"/>
        </p:nvSpPr>
        <p:spPr>
          <a:xfrm>
            <a:off x="-2966523"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2" name="Chevron 331"/>
          <p:cNvSpPr/>
          <p:nvPr userDrawn="1"/>
        </p:nvSpPr>
        <p:spPr>
          <a:xfrm>
            <a:off x="-4066594"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4" name="Chevron 333"/>
          <p:cNvSpPr/>
          <p:nvPr userDrawn="1"/>
        </p:nvSpPr>
        <p:spPr>
          <a:xfrm>
            <a:off x="-3966922" y="134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5" name="Chevron 334"/>
          <p:cNvSpPr/>
          <p:nvPr userDrawn="1"/>
        </p:nvSpPr>
        <p:spPr>
          <a:xfrm>
            <a:off x="-1431405"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8" name="Chevron 337"/>
          <p:cNvSpPr/>
          <p:nvPr userDrawn="1"/>
        </p:nvSpPr>
        <p:spPr>
          <a:xfrm>
            <a:off x="-4193377" y="240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9" name="Chevron 338"/>
          <p:cNvSpPr/>
          <p:nvPr userDrawn="1"/>
        </p:nvSpPr>
        <p:spPr>
          <a:xfrm>
            <a:off x="-691334"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40" name="Chevron 339"/>
          <p:cNvSpPr/>
          <p:nvPr userDrawn="1"/>
        </p:nvSpPr>
        <p:spPr>
          <a:xfrm>
            <a:off x="-1791405"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43" name="Chevron 342"/>
          <p:cNvSpPr/>
          <p:nvPr userDrawn="1"/>
        </p:nvSpPr>
        <p:spPr>
          <a:xfrm>
            <a:off x="-3706594" y="42425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48" name="Chevron 347"/>
          <p:cNvSpPr/>
          <p:nvPr userDrawn="1"/>
        </p:nvSpPr>
        <p:spPr>
          <a:xfrm>
            <a:off x="-4066594" y="24676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0" name="Chevron 349"/>
          <p:cNvSpPr/>
          <p:nvPr userDrawn="1"/>
        </p:nvSpPr>
        <p:spPr>
          <a:xfrm>
            <a:off x="-1671662" y="140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2" name="Chevron 351"/>
          <p:cNvSpPr/>
          <p:nvPr userDrawn="1"/>
        </p:nvSpPr>
        <p:spPr>
          <a:xfrm>
            <a:off x="-1636650" y="471628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4" name="Chevron 353"/>
          <p:cNvSpPr/>
          <p:nvPr userDrawn="1"/>
        </p:nvSpPr>
        <p:spPr>
          <a:xfrm>
            <a:off x="-1898117" y="246323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6" name="Chevron 355"/>
          <p:cNvSpPr/>
          <p:nvPr userDrawn="1"/>
        </p:nvSpPr>
        <p:spPr>
          <a:xfrm>
            <a:off x="503855" y="104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7" name="Chevron 356"/>
          <p:cNvSpPr/>
          <p:nvPr userDrawn="1"/>
        </p:nvSpPr>
        <p:spPr>
          <a:xfrm>
            <a:off x="9169165" y="466733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grpSp>
        <p:nvGrpSpPr>
          <p:cNvPr id="129" name="Group 128"/>
          <p:cNvGrpSpPr/>
          <p:nvPr userDrawn="1"/>
        </p:nvGrpSpPr>
        <p:grpSpPr>
          <a:xfrm>
            <a:off x="1590" y="4679951"/>
            <a:ext cx="9144000" cy="2178050"/>
            <a:chOff x="1590" y="4679951"/>
            <a:chExt cx="9144000" cy="2178050"/>
          </a:xfrm>
        </p:grpSpPr>
        <p:sp>
          <p:nvSpPr>
            <p:cNvPr id="130" name="Rectangle 129"/>
            <p:cNvSpPr/>
            <p:nvPr userDrawn="1"/>
          </p:nvSpPr>
          <p:spPr>
            <a:xfrm>
              <a:off x="1590" y="4679951"/>
              <a:ext cx="9144000" cy="217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131" name="Picture 13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132"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372254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4566 1.85185E-6 L 0.96007 1.85185E-6 " pathEditMode="relative" rAng="0" ptsTypes="AA">
                                      <p:cBhvr>
                                        <p:cTn id="6" dur="20000" fill="hold"/>
                                        <p:tgtEl>
                                          <p:spTgt spid="122"/>
                                        </p:tgtEl>
                                        <p:attrNameLst>
                                          <p:attrName>ppt_x</p:attrName>
                                          <p:attrName>ppt_y</p:attrName>
                                        </p:attrNameLst>
                                      </p:cBhvr>
                                      <p:rCtr x="50278" y="0"/>
                                    </p:animMotion>
                                  </p:childTnLst>
                                </p:cTn>
                              </p:par>
                              <p:par>
                                <p:cTn id="7" presetID="0" presetClass="path" presetSubtype="0" fill="hold" grpId="0" nodeType="withEffect">
                                  <p:stCondLst>
                                    <p:cond delay="0"/>
                                  </p:stCondLst>
                                  <p:childTnLst>
                                    <p:animMotion origin="layout" path="M 0.04826 2.59259E-6 L 0.96007 2.59259E-6 " pathEditMode="relative" rAng="0" ptsTypes="AA">
                                      <p:cBhvr>
                                        <p:cTn id="8" dur="20000" fill="hold"/>
                                        <p:tgtEl>
                                          <p:spTgt spid="133"/>
                                        </p:tgtEl>
                                        <p:attrNameLst>
                                          <p:attrName>ppt_x</p:attrName>
                                          <p:attrName>ppt_y</p:attrName>
                                        </p:attrNameLst>
                                      </p:cBhvr>
                                      <p:rCtr x="45590" y="0"/>
                                    </p:animMotion>
                                  </p:childTnLst>
                                </p:cTn>
                              </p:par>
                              <p:par>
                                <p:cTn id="9" presetID="0" presetClass="path" presetSubtype="0" fill="hold" grpId="0" nodeType="withEffect">
                                  <p:stCondLst>
                                    <p:cond delay="0"/>
                                  </p:stCondLst>
                                  <p:childTnLst>
                                    <p:animMotion origin="layout" path="M -0.28073 -0.04352 L 0.82222 -0.04352 " pathEditMode="relative" rAng="0" ptsTypes="AA">
                                      <p:cBhvr>
                                        <p:cTn id="10" dur="20000" fill="hold"/>
                                        <p:tgtEl>
                                          <p:spTgt spid="134"/>
                                        </p:tgtEl>
                                        <p:attrNameLst>
                                          <p:attrName>ppt_x</p:attrName>
                                          <p:attrName>ppt_y</p:attrName>
                                        </p:attrNameLst>
                                      </p:cBhvr>
                                      <p:rCtr x="55156" y="0"/>
                                    </p:animMotion>
                                  </p:childTnLst>
                                </p:cTn>
                              </p:par>
                              <p:par>
                                <p:cTn id="11" presetID="0" presetClass="path" presetSubtype="0" fill="hold" grpId="0" nodeType="withEffect">
                                  <p:stCondLst>
                                    <p:cond delay="0"/>
                                  </p:stCondLst>
                                  <p:childTnLst>
                                    <p:animMotion origin="layout" path="M 0.1559 -3.7037E-7 L 0.96007 -3.7037E-7 " pathEditMode="relative" rAng="0" ptsTypes="AA">
                                      <p:cBhvr>
                                        <p:cTn id="12" dur="20000" fill="hold"/>
                                        <p:tgtEl>
                                          <p:spTgt spid="136"/>
                                        </p:tgtEl>
                                        <p:attrNameLst>
                                          <p:attrName>ppt_x</p:attrName>
                                          <p:attrName>ppt_y</p:attrName>
                                        </p:attrNameLst>
                                      </p:cBhvr>
                                      <p:rCtr x="40208" y="0"/>
                                    </p:animMotion>
                                  </p:childTnLst>
                                </p:cTn>
                              </p:par>
                              <p:par>
                                <p:cTn id="13" presetID="0" presetClass="path" presetSubtype="0" fill="hold" grpId="0" nodeType="withEffect">
                                  <p:stCondLst>
                                    <p:cond delay="0"/>
                                  </p:stCondLst>
                                  <p:childTnLst>
                                    <p:animMotion origin="layout" path="M -0.27031 3.7037E-6 L 0.96007 3.7037E-6 " pathEditMode="relative" rAng="0" ptsTypes="AA">
                                      <p:cBhvr>
                                        <p:cTn id="14" dur="20000" fill="hold"/>
                                        <p:tgtEl>
                                          <p:spTgt spid="137"/>
                                        </p:tgtEl>
                                        <p:attrNameLst>
                                          <p:attrName>ppt_x</p:attrName>
                                          <p:attrName>ppt_y</p:attrName>
                                        </p:attrNameLst>
                                      </p:cBhvr>
                                      <p:rCtr x="61510"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138"/>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4826 2.59259E-6 L 0.96007 2.59259E-6 " pathEditMode="relative" rAng="0" ptsTypes="AA">
                                      <p:cBhvr>
                                        <p:cTn id="18" dur="20000" fill="hold"/>
                                        <p:tgtEl>
                                          <p:spTgt spid="141"/>
                                        </p:tgtEl>
                                        <p:attrNameLst>
                                          <p:attrName>ppt_x</p:attrName>
                                          <p:attrName>ppt_y</p:attrName>
                                        </p:attrNameLst>
                                      </p:cBhvr>
                                      <p:rCtr x="45590" y="0"/>
                                    </p:animMotion>
                                  </p:childTnLst>
                                </p:cTn>
                              </p:par>
                              <p:par>
                                <p:cTn id="19" presetID="0" presetClass="path" presetSubtype="0" fill="hold" grpId="0" nodeType="withEffect">
                                  <p:stCondLst>
                                    <p:cond delay="0"/>
                                  </p:stCondLst>
                                  <p:childTnLst>
                                    <p:animMotion origin="layout" path="M 0.1559 -3.7037E-7 L 0.96007 -3.7037E-7 " pathEditMode="relative" rAng="0" ptsTypes="AA">
                                      <p:cBhvr>
                                        <p:cTn id="20" dur="20000" fill="hold"/>
                                        <p:tgtEl>
                                          <p:spTgt spid="144"/>
                                        </p:tgtEl>
                                        <p:attrNameLst>
                                          <p:attrName>ppt_x</p:attrName>
                                          <p:attrName>ppt_y</p:attrName>
                                        </p:attrNameLst>
                                      </p:cBhvr>
                                      <p:rCtr x="40208" y="0"/>
                                    </p:animMotion>
                                  </p:childTnLst>
                                </p:cTn>
                              </p:par>
                              <p:par>
                                <p:cTn id="21" presetID="0" presetClass="path" presetSubtype="0" fill="hold" grpId="0" nodeType="withEffect">
                                  <p:stCondLst>
                                    <p:cond delay="0"/>
                                  </p:stCondLst>
                                  <p:childTnLst>
                                    <p:animMotion origin="layout" path="M -0.27031 3.7037E-6 L 0.96007 3.7037E-6 " pathEditMode="relative" rAng="0" ptsTypes="AA">
                                      <p:cBhvr>
                                        <p:cTn id="22" dur="20000" fill="hold"/>
                                        <p:tgtEl>
                                          <p:spTgt spid="145"/>
                                        </p:tgtEl>
                                        <p:attrNameLst>
                                          <p:attrName>ppt_x</p:attrName>
                                          <p:attrName>ppt_y</p:attrName>
                                        </p:attrNameLst>
                                      </p:cBhvr>
                                      <p:rCtr x="61510" y="0"/>
                                    </p:animMotion>
                                  </p:childTnLst>
                                </p:cTn>
                              </p:par>
                              <p:par>
                                <p:cTn id="23" presetID="0" presetClass="path" presetSubtype="0" fill="hold" grpId="0" nodeType="withEffect">
                                  <p:stCondLst>
                                    <p:cond delay="0"/>
                                  </p:stCondLst>
                                  <p:childTnLst>
                                    <p:animMotion origin="layout" path="M -0.14288 -2.96296E-6 L 0.96007 -2.96296E-6 " pathEditMode="relative" rAng="0" ptsTypes="AA">
                                      <p:cBhvr>
                                        <p:cTn id="24" dur="20000" fill="hold"/>
                                        <p:tgtEl>
                                          <p:spTgt spid="150"/>
                                        </p:tgtEl>
                                        <p:attrNameLst>
                                          <p:attrName>ppt_x</p:attrName>
                                          <p:attrName>ppt_y</p:attrName>
                                        </p:attrNameLst>
                                      </p:cBhvr>
                                      <p:rCtr x="55139" y="0"/>
                                    </p:animMotion>
                                  </p:childTnLst>
                                </p:cTn>
                              </p:par>
                              <p:par>
                                <p:cTn id="25" presetID="0" presetClass="path" presetSubtype="0" fill="hold" grpId="0" nodeType="withEffect">
                                  <p:stCondLst>
                                    <p:cond delay="0"/>
                                  </p:stCondLst>
                                  <p:childTnLst>
                                    <p:animMotion origin="layout" path="M -0.26615 -4.44444E-6 L 0.96007 -4.44444E-6 " pathEditMode="relative" rAng="0" ptsTypes="AA">
                                      <p:cBhvr>
                                        <p:cTn id="26" dur="20000" fill="hold"/>
                                        <p:tgtEl>
                                          <p:spTgt spid="151"/>
                                        </p:tgtEl>
                                        <p:attrNameLst>
                                          <p:attrName>ppt_x</p:attrName>
                                          <p:attrName>ppt_y</p:attrName>
                                        </p:attrNameLst>
                                      </p:cBhvr>
                                      <p:rCtr x="61302" y="0"/>
                                    </p:animMotion>
                                  </p:childTnLst>
                                </p:cTn>
                              </p:par>
                              <p:par>
                                <p:cTn id="27" presetID="0" presetClass="path" presetSubtype="0" fill="hold" grpId="0" nodeType="withEffect">
                                  <p:stCondLst>
                                    <p:cond delay="0"/>
                                  </p:stCondLst>
                                  <p:childTnLst>
                                    <p:animMotion origin="layout" path="M 0.1559 -3.7037E-7 L 0.96007 -3.7037E-7 " pathEditMode="relative" rAng="0" ptsTypes="AA">
                                      <p:cBhvr>
                                        <p:cTn id="28" dur="20000" fill="hold"/>
                                        <p:tgtEl>
                                          <p:spTgt spid="152"/>
                                        </p:tgtEl>
                                        <p:attrNameLst>
                                          <p:attrName>ppt_x</p:attrName>
                                          <p:attrName>ppt_y</p:attrName>
                                        </p:attrNameLst>
                                      </p:cBhvr>
                                      <p:rCtr x="40208" y="0"/>
                                    </p:animMotion>
                                  </p:childTnLst>
                                </p:cTn>
                              </p:par>
                              <p:par>
                                <p:cTn id="29" presetID="0" presetClass="path" presetSubtype="0" fill="hold" grpId="0" nodeType="withEffect">
                                  <p:stCondLst>
                                    <p:cond delay="0"/>
                                  </p:stCondLst>
                                  <p:childTnLst>
                                    <p:animMotion origin="layout" path="M -0.27031 3.7037E-6 L 0.96007 3.7037E-6 " pathEditMode="relative" rAng="0" ptsTypes="AA">
                                      <p:cBhvr>
                                        <p:cTn id="30" dur="20000" fill="hold"/>
                                        <p:tgtEl>
                                          <p:spTgt spid="153"/>
                                        </p:tgtEl>
                                        <p:attrNameLst>
                                          <p:attrName>ppt_x</p:attrName>
                                          <p:attrName>ppt_y</p:attrName>
                                        </p:attrNameLst>
                                      </p:cBhvr>
                                      <p:rCtr x="61510" y="0"/>
                                    </p:animMotion>
                                  </p:childTnLst>
                                </p:cTn>
                              </p:par>
                              <p:par>
                                <p:cTn id="31" presetID="0" presetClass="path" presetSubtype="0" fill="hold" grpId="0" nodeType="withEffect">
                                  <p:stCondLst>
                                    <p:cond delay="0"/>
                                  </p:stCondLst>
                                  <p:childTnLst>
                                    <p:animMotion origin="layout" path="M -0.04566 1.85185E-6 L 0.96007 1.85185E-6 " pathEditMode="relative" rAng="0" ptsTypes="AA">
                                      <p:cBhvr>
                                        <p:cTn id="32" dur="20000" fill="hold"/>
                                        <p:tgtEl>
                                          <p:spTgt spid="154"/>
                                        </p:tgtEl>
                                        <p:attrNameLst>
                                          <p:attrName>ppt_x</p:attrName>
                                          <p:attrName>ppt_y</p:attrName>
                                        </p:attrNameLst>
                                      </p:cBhvr>
                                      <p:rCtr x="50278" y="0"/>
                                    </p:animMotion>
                                  </p:childTnLst>
                                </p:cTn>
                              </p:par>
                              <p:par>
                                <p:cTn id="33" presetID="0" presetClass="path" presetSubtype="0" fill="hold" grpId="0" nodeType="withEffect">
                                  <p:stCondLst>
                                    <p:cond delay="0"/>
                                  </p:stCondLst>
                                  <p:childTnLst>
                                    <p:animMotion origin="layout" path="M 0.04826 2.59259E-6 L 0.96007 2.59259E-6 " pathEditMode="relative" rAng="0" ptsTypes="AA">
                                      <p:cBhvr>
                                        <p:cTn id="34" dur="20000" fill="hold"/>
                                        <p:tgtEl>
                                          <p:spTgt spid="157"/>
                                        </p:tgtEl>
                                        <p:attrNameLst>
                                          <p:attrName>ppt_x</p:attrName>
                                          <p:attrName>ppt_y</p:attrName>
                                        </p:attrNameLst>
                                      </p:cBhvr>
                                      <p:rCtr x="45590" y="0"/>
                                    </p:animMotion>
                                  </p:childTnLst>
                                </p:cTn>
                              </p:par>
                              <p:par>
                                <p:cTn id="35" presetID="0" presetClass="path" presetSubtype="0" fill="hold" grpId="0" nodeType="withEffect">
                                  <p:stCondLst>
                                    <p:cond delay="0"/>
                                  </p:stCondLst>
                                  <p:childTnLst>
                                    <p:animMotion origin="layout" path="M -0.14288 -2.96296E-6 L 0.96007 -2.96296E-6 " pathEditMode="relative" rAng="0" ptsTypes="AA">
                                      <p:cBhvr>
                                        <p:cTn id="36" dur="20000" fill="hold"/>
                                        <p:tgtEl>
                                          <p:spTgt spid="166"/>
                                        </p:tgtEl>
                                        <p:attrNameLst>
                                          <p:attrName>ppt_x</p:attrName>
                                          <p:attrName>ppt_y</p:attrName>
                                        </p:attrNameLst>
                                      </p:cBhvr>
                                      <p:rCtr x="55139" y="0"/>
                                    </p:animMotion>
                                  </p:childTnLst>
                                </p:cTn>
                              </p:par>
                              <p:par>
                                <p:cTn id="37" presetID="0" presetClass="path" presetSubtype="0" fill="hold" grpId="0" nodeType="withEffect">
                                  <p:stCondLst>
                                    <p:cond delay="0"/>
                                  </p:stCondLst>
                                  <p:childTnLst>
                                    <p:animMotion origin="layout" path="M -0.04566 1.85185E-6 L 0.96007 1.85185E-6 " pathEditMode="relative" rAng="0" ptsTypes="AA">
                                      <p:cBhvr>
                                        <p:cTn id="38" dur="20000" fill="hold"/>
                                        <p:tgtEl>
                                          <p:spTgt spid="170"/>
                                        </p:tgtEl>
                                        <p:attrNameLst>
                                          <p:attrName>ppt_x</p:attrName>
                                          <p:attrName>ppt_y</p:attrName>
                                        </p:attrNameLst>
                                      </p:cBhvr>
                                      <p:rCtr x="50278" y="0"/>
                                    </p:animMotion>
                                  </p:childTnLst>
                                </p:cTn>
                              </p:par>
                              <p:par>
                                <p:cTn id="39" presetID="0" presetClass="path" presetSubtype="0" fill="hold" grpId="0" nodeType="withEffect">
                                  <p:stCondLst>
                                    <p:cond delay="0"/>
                                  </p:stCondLst>
                                  <p:childTnLst>
                                    <p:animMotion origin="layout" path="M 0.08437 1.85185E-6 L 0.96007 1.85185E-6 " pathEditMode="relative" rAng="0" ptsTypes="AA">
                                      <p:cBhvr>
                                        <p:cTn id="40" dur="20000" fill="hold"/>
                                        <p:tgtEl>
                                          <p:spTgt spid="172"/>
                                        </p:tgtEl>
                                        <p:attrNameLst>
                                          <p:attrName>ppt_x</p:attrName>
                                          <p:attrName>ppt_y</p:attrName>
                                        </p:attrNameLst>
                                      </p:cBhvr>
                                      <p:rCtr x="43785" y="0"/>
                                    </p:animMotion>
                                  </p:childTnLst>
                                </p:cTn>
                              </p:par>
                              <p:par>
                                <p:cTn id="41" presetID="0" presetClass="path" presetSubtype="0" fill="hold" grpId="0" nodeType="withEffect">
                                  <p:stCondLst>
                                    <p:cond delay="0"/>
                                  </p:stCondLst>
                                  <p:childTnLst>
                                    <p:animMotion origin="layout" path="M -0.14288 -2.96296E-6 L 0.96007 -2.96296E-6 " pathEditMode="relative" rAng="0" ptsTypes="AA">
                                      <p:cBhvr>
                                        <p:cTn id="42" dur="20000" fill="hold"/>
                                        <p:tgtEl>
                                          <p:spTgt spid="174"/>
                                        </p:tgtEl>
                                        <p:attrNameLst>
                                          <p:attrName>ppt_x</p:attrName>
                                          <p:attrName>ppt_y</p:attrName>
                                        </p:attrNameLst>
                                      </p:cBhvr>
                                      <p:rCtr x="55139" y="0"/>
                                    </p:animMotion>
                                  </p:childTnLst>
                                </p:cTn>
                              </p:par>
                              <p:par>
                                <p:cTn id="43" presetID="0" presetClass="path" presetSubtype="0" fill="hold" grpId="0" nodeType="withEffect">
                                  <p:stCondLst>
                                    <p:cond delay="0"/>
                                  </p:stCondLst>
                                  <p:childTnLst>
                                    <p:animMotion origin="layout" path="M -0.26615 -4.44444E-6 L 0.96007 -4.44444E-6 " pathEditMode="relative" rAng="0" ptsTypes="AA">
                                      <p:cBhvr>
                                        <p:cTn id="44" dur="20000" fill="hold"/>
                                        <p:tgtEl>
                                          <p:spTgt spid="175"/>
                                        </p:tgtEl>
                                        <p:attrNameLst>
                                          <p:attrName>ppt_x</p:attrName>
                                          <p:attrName>ppt_y</p:attrName>
                                        </p:attrNameLst>
                                      </p:cBhvr>
                                      <p:rCtr x="61302" y="0"/>
                                    </p:animMotion>
                                  </p:childTnLst>
                                </p:cTn>
                              </p:par>
                              <p:par>
                                <p:cTn id="45" presetID="0" presetClass="path" presetSubtype="0" fill="hold" grpId="0" nodeType="withEffect">
                                  <p:stCondLst>
                                    <p:cond delay="0"/>
                                  </p:stCondLst>
                                  <p:childTnLst>
                                    <p:animMotion origin="layout" path="M -0.04566 1.85185E-6 L 0.96007 1.85185E-6 " pathEditMode="relative" rAng="0" ptsTypes="AA">
                                      <p:cBhvr>
                                        <p:cTn id="46" dur="20000" fill="hold"/>
                                        <p:tgtEl>
                                          <p:spTgt spid="178"/>
                                        </p:tgtEl>
                                        <p:attrNameLst>
                                          <p:attrName>ppt_x</p:attrName>
                                          <p:attrName>ppt_y</p:attrName>
                                        </p:attrNameLst>
                                      </p:cBhvr>
                                      <p:rCtr x="50278" y="0"/>
                                    </p:animMotion>
                                  </p:childTnLst>
                                </p:cTn>
                              </p:par>
                              <p:par>
                                <p:cTn id="47" presetID="0" presetClass="path" presetSubtype="0" fill="hold" grpId="0" nodeType="withEffect">
                                  <p:stCondLst>
                                    <p:cond delay="0"/>
                                  </p:stCondLst>
                                  <p:childTnLst>
                                    <p:animMotion origin="layout" path="M -0.37396 3.33333E-6 L 0.96007 3.33333E-6 " pathEditMode="relative" rAng="0" ptsTypes="AA">
                                      <p:cBhvr>
                                        <p:cTn id="48" dur="20000" fill="hold"/>
                                        <p:tgtEl>
                                          <p:spTgt spid="179"/>
                                        </p:tgtEl>
                                        <p:attrNameLst>
                                          <p:attrName>ppt_x</p:attrName>
                                          <p:attrName>ppt_y</p:attrName>
                                        </p:attrNameLst>
                                      </p:cBhvr>
                                      <p:rCtr x="66701" y="0"/>
                                    </p:animMotion>
                                  </p:childTnLst>
                                </p:cTn>
                              </p:par>
                              <p:par>
                                <p:cTn id="49" presetID="0" presetClass="path" presetSubtype="0" fill="hold" grpId="0" nodeType="withEffect">
                                  <p:stCondLst>
                                    <p:cond delay="0"/>
                                  </p:stCondLst>
                                  <p:childTnLst>
                                    <p:animMotion origin="layout" path="M 0.08437 1.85185E-6 L 0.96007 1.85185E-6 " pathEditMode="relative" rAng="0" ptsTypes="AA">
                                      <p:cBhvr>
                                        <p:cTn id="50" dur="20000" fill="hold"/>
                                        <p:tgtEl>
                                          <p:spTgt spid="180"/>
                                        </p:tgtEl>
                                        <p:attrNameLst>
                                          <p:attrName>ppt_x</p:attrName>
                                          <p:attrName>ppt_y</p:attrName>
                                        </p:attrNameLst>
                                      </p:cBhvr>
                                      <p:rCtr x="43785" y="0"/>
                                    </p:animMotion>
                                  </p:childTnLst>
                                </p:cTn>
                              </p:par>
                              <p:par>
                                <p:cTn id="51" presetID="0" presetClass="path" presetSubtype="0" fill="hold" grpId="0" nodeType="withEffect">
                                  <p:stCondLst>
                                    <p:cond delay="0"/>
                                  </p:stCondLst>
                                  <p:childTnLst>
                                    <p:animMotion origin="layout" path="M -0.14288 -2.96296E-6 L 0.96007 -2.96296E-6 " pathEditMode="relative" rAng="0" ptsTypes="AA">
                                      <p:cBhvr>
                                        <p:cTn id="52" dur="20000" fill="hold"/>
                                        <p:tgtEl>
                                          <p:spTgt spid="182"/>
                                        </p:tgtEl>
                                        <p:attrNameLst>
                                          <p:attrName>ppt_x</p:attrName>
                                          <p:attrName>ppt_y</p:attrName>
                                        </p:attrNameLst>
                                      </p:cBhvr>
                                      <p:rCtr x="55139" y="0"/>
                                    </p:animMotion>
                                  </p:childTnLst>
                                </p:cTn>
                              </p:par>
                              <p:par>
                                <p:cTn id="53" presetID="0" presetClass="path" presetSubtype="0" fill="hold" grpId="0" nodeType="withEffect">
                                  <p:stCondLst>
                                    <p:cond delay="0"/>
                                  </p:stCondLst>
                                  <p:childTnLst>
                                    <p:animMotion origin="layout" path="M 0.08437 1.85185E-6 L 0.96007 1.85185E-6 " pathEditMode="relative" rAng="0" ptsTypes="AA">
                                      <p:cBhvr>
                                        <p:cTn id="54" dur="20000" fill="hold"/>
                                        <p:tgtEl>
                                          <p:spTgt spid="188"/>
                                        </p:tgtEl>
                                        <p:attrNameLst>
                                          <p:attrName>ppt_x</p:attrName>
                                          <p:attrName>ppt_y</p:attrName>
                                        </p:attrNameLst>
                                      </p:cBhvr>
                                      <p:rCtr x="43785" y="0"/>
                                    </p:animMotion>
                                  </p:childTnLst>
                                </p:cTn>
                              </p:par>
                              <p:par>
                                <p:cTn id="55" presetID="0" presetClass="path" presetSubtype="0" fill="hold" grpId="0" nodeType="withEffect">
                                  <p:stCondLst>
                                    <p:cond delay="0"/>
                                  </p:stCondLst>
                                  <p:childTnLst>
                                    <p:animMotion origin="layout" path="M -0.14288 -2.96296E-6 L 0.96007 -2.96296E-6 " pathEditMode="relative" rAng="0" ptsTypes="AA">
                                      <p:cBhvr>
                                        <p:cTn id="56" dur="20000" fill="hold"/>
                                        <p:tgtEl>
                                          <p:spTgt spid="190"/>
                                        </p:tgtEl>
                                        <p:attrNameLst>
                                          <p:attrName>ppt_x</p:attrName>
                                          <p:attrName>ppt_y</p:attrName>
                                        </p:attrNameLst>
                                      </p:cBhvr>
                                      <p:rCtr x="55139" y="0"/>
                                    </p:animMotion>
                                  </p:childTnLst>
                                </p:cTn>
                              </p:par>
                              <p:par>
                                <p:cTn id="57" presetID="0" presetClass="path" presetSubtype="0" fill="hold" grpId="0" nodeType="withEffect">
                                  <p:stCondLst>
                                    <p:cond delay="0"/>
                                  </p:stCondLst>
                                  <p:childTnLst>
                                    <p:animMotion origin="layout" path="M 0.1559 -3.7037E-7 L 0.96007 -3.7037E-7 " pathEditMode="relative" rAng="0" ptsTypes="AA">
                                      <p:cBhvr>
                                        <p:cTn id="58" dur="20000" fill="hold"/>
                                        <p:tgtEl>
                                          <p:spTgt spid="192"/>
                                        </p:tgtEl>
                                        <p:attrNameLst>
                                          <p:attrName>ppt_x</p:attrName>
                                          <p:attrName>ppt_y</p:attrName>
                                        </p:attrNameLst>
                                      </p:cBhvr>
                                      <p:rCtr x="40208" y="0"/>
                                    </p:animMotion>
                                  </p:childTnLst>
                                </p:cTn>
                              </p:par>
                              <p:par>
                                <p:cTn id="59" presetID="0" presetClass="path" presetSubtype="0" fill="hold" grpId="0" nodeType="withEffect">
                                  <p:stCondLst>
                                    <p:cond delay="0"/>
                                  </p:stCondLst>
                                  <p:childTnLst>
                                    <p:animMotion origin="layout" path="M -0.04566 1.85185E-6 L 0.96007 1.85185E-6 " pathEditMode="relative" rAng="0" ptsTypes="AA">
                                      <p:cBhvr>
                                        <p:cTn id="60" dur="20000" fill="hold"/>
                                        <p:tgtEl>
                                          <p:spTgt spid="194"/>
                                        </p:tgtEl>
                                        <p:attrNameLst>
                                          <p:attrName>ppt_x</p:attrName>
                                          <p:attrName>ppt_y</p:attrName>
                                        </p:attrNameLst>
                                      </p:cBhvr>
                                      <p:rCtr x="50278" y="0"/>
                                    </p:animMotion>
                                  </p:childTnLst>
                                </p:cTn>
                              </p:par>
                              <p:par>
                                <p:cTn id="61" presetID="0" presetClass="path" presetSubtype="0" fill="hold" grpId="0" nodeType="withEffect">
                                  <p:stCondLst>
                                    <p:cond delay="0"/>
                                  </p:stCondLst>
                                  <p:childTnLst>
                                    <p:animMotion origin="layout" path="M -0.14288 -2.96296E-6 L 0.96007 -2.96296E-6 " pathEditMode="relative" rAng="0" ptsTypes="AA">
                                      <p:cBhvr>
                                        <p:cTn id="62" dur="20000" fill="hold"/>
                                        <p:tgtEl>
                                          <p:spTgt spid="198"/>
                                        </p:tgtEl>
                                        <p:attrNameLst>
                                          <p:attrName>ppt_x</p:attrName>
                                          <p:attrName>ppt_y</p:attrName>
                                        </p:attrNameLst>
                                      </p:cBhvr>
                                      <p:rCtr x="55139" y="0"/>
                                    </p:animMotion>
                                  </p:childTnLst>
                                </p:cTn>
                              </p:par>
                              <p:par>
                                <p:cTn id="63" presetID="0" presetClass="path" presetSubtype="0" fill="hold" grpId="0" nodeType="withEffect">
                                  <p:stCondLst>
                                    <p:cond delay="0"/>
                                  </p:stCondLst>
                                  <p:childTnLst>
                                    <p:animMotion origin="layout" path="M -0.26615 -4.44444E-6 L 0.96007 -4.44444E-6 " pathEditMode="relative" rAng="0" ptsTypes="AA">
                                      <p:cBhvr>
                                        <p:cTn id="64" dur="20000" fill="hold"/>
                                        <p:tgtEl>
                                          <p:spTgt spid="199"/>
                                        </p:tgtEl>
                                        <p:attrNameLst>
                                          <p:attrName>ppt_x</p:attrName>
                                          <p:attrName>ppt_y</p:attrName>
                                        </p:attrNameLst>
                                      </p:cBhvr>
                                      <p:rCtr x="61302" y="0"/>
                                    </p:animMotion>
                                  </p:childTnLst>
                                </p:cTn>
                              </p:par>
                              <p:par>
                                <p:cTn id="65" presetID="0" presetClass="path" presetSubtype="0" fill="hold" grpId="0" nodeType="withEffect">
                                  <p:stCondLst>
                                    <p:cond delay="0"/>
                                  </p:stCondLst>
                                  <p:childTnLst>
                                    <p:animMotion origin="layout" path="M 0.1559 -3.7037E-7 L 0.96007 -3.7037E-7 " pathEditMode="relative" rAng="0" ptsTypes="AA">
                                      <p:cBhvr>
                                        <p:cTn id="66" dur="20000" fill="hold"/>
                                        <p:tgtEl>
                                          <p:spTgt spid="200"/>
                                        </p:tgtEl>
                                        <p:attrNameLst>
                                          <p:attrName>ppt_x</p:attrName>
                                          <p:attrName>ppt_y</p:attrName>
                                        </p:attrNameLst>
                                      </p:cBhvr>
                                      <p:rCtr x="40208" y="0"/>
                                    </p:animMotion>
                                  </p:childTnLst>
                                </p:cTn>
                              </p:par>
                              <p:par>
                                <p:cTn id="67" presetID="0" presetClass="path" presetSubtype="0" fill="hold" grpId="0" nodeType="withEffect">
                                  <p:stCondLst>
                                    <p:cond delay="0"/>
                                  </p:stCondLst>
                                  <p:childTnLst>
                                    <p:animMotion origin="layout" path="M -0.04566 1.85185E-6 L 0.96007 1.85185E-6 " pathEditMode="relative" rAng="0" ptsTypes="AA">
                                      <p:cBhvr>
                                        <p:cTn id="68" dur="20000" fill="hold"/>
                                        <p:tgtEl>
                                          <p:spTgt spid="202"/>
                                        </p:tgtEl>
                                        <p:attrNameLst>
                                          <p:attrName>ppt_x</p:attrName>
                                          <p:attrName>ppt_y</p:attrName>
                                        </p:attrNameLst>
                                      </p:cBhvr>
                                      <p:rCtr x="50278" y="0"/>
                                    </p:animMotion>
                                  </p:childTnLst>
                                </p:cTn>
                              </p:par>
                              <p:par>
                                <p:cTn id="69" presetID="0" presetClass="path" presetSubtype="0" fill="hold" grpId="0" nodeType="withEffect">
                                  <p:stCondLst>
                                    <p:cond delay="0"/>
                                  </p:stCondLst>
                                  <p:childTnLst>
                                    <p:animMotion origin="layout" path="M -0.37396 3.33333E-6 L 0.96007 3.33333E-6 " pathEditMode="relative" rAng="0" ptsTypes="AA">
                                      <p:cBhvr>
                                        <p:cTn id="70" dur="20000" fill="hold"/>
                                        <p:tgtEl>
                                          <p:spTgt spid="203"/>
                                        </p:tgtEl>
                                        <p:attrNameLst>
                                          <p:attrName>ppt_x</p:attrName>
                                          <p:attrName>ppt_y</p:attrName>
                                        </p:attrNameLst>
                                      </p:cBhvr>
                                      <p:rCtr x="66701" y="0"/>
                                    </p:animMotion>
                                  </p:childTnLst>
                                </p:cTn>
                              </p:par>
                              <p:par>
                                <p:cTn id="71" presetID="0" presetClass="path" presetSubtype="0" fill="hold" grpId="0" nodeType="withEffect">
                                  <p:stCondLst>
                                    <p:cond delay="0"/>
                                  </p:stCondLst>
                                  <p:childTnLst>
                                    <p:animMotion origin="layout" path="M 0.08437 1.85185E-6 L 0.96007 1.85185E-6 " pathEditMode="relative" rAng="0" ptsTypes="AA">
                                      <p:cBhvr>
                                        <p:cTn id="72" dur="20000" fill="hold"/>
                                        <p:tgtEl>
                                          <p:spTgt spid="204"/>
                                        </p:tgtEl>
                                        <p:attrNameLst>
                                          <p:attrName>ppt_x</p:attrName>
                                          <p:attrName>ppt_y</p:attrName>
                                        </p:attrNameLst>
                                      </p:cBhvr>
                                      <p:rCtr x="43785" y="0"/>
                                    </p:animMotion>
                                  </p:childTnLst>
                                </p:cTn>
                              </p:par>
                              <p:par>
                                <p:cTn id="73" presetID="0" presetClass="path" presetSubtype="0" fill="hold" grpId="0" nodeType="withEffect">
                                  <p:stCondLst>
                                    <p:cond delay="0"/>
                                  </p:stCondLst>
                                  <p:childTnLst>
                                    <p:animMotion origin="layout" path="M -0.14288 -2.96296E-6 L 0.96007 -2.96296E-6 " pathEditMode="relative" rAng="0" ptsTypes="AA">
                                      <p:cBhvr>
                                        <p:cTn id="74" dur="20000" fill="hold"/>
                                        <p:tgtEl>
                                          <p:spTgt spid="206"/>
                                        </p:tgtEl>
                                        <p:attrNameLst>
                                          <p:attrName>ppt_x</p:attrName>
                                          <p:attrName>ppt_y</p:attrName>
                                        </p:attrNameLst>
                                      </p:cBhvr>
                                      <p:rCtr x="55139" y="0"/>
                                    </p:animMotion>
                                  </p:childTnLst>
                                </p:cTn>
                              </p:par>
                              <p:par>
                                <p:cTn id="75" presetID="0" presetClass="path" presetSubtype="0" fill="hold" grpId="0" nodeType="withEffect">
                                  <p:stCondLst>
                                    <p:cond delay="0"/>
                                  </p:stCondLst>
                                  <p:childTnLst>
                                    <p:animMotion origin="layout" path="M 0.1559 -3.7037E-7 L 0.96007 -3.7037E-7 " pathEditMode="relative" rAng="0" ptsTypes="AA">
                                      <p:cBhvr>
                                        <p:cTn id="76" dur="20000" fill="hold"/>
                                        <p:tgtEl>
                                          <p:spTgt spid="208"/>
                                        </p:tgtEl>
                                        <p:attrNameLst>
                                          <p:attrName>ppt_x</p:attrName>
                                          <p:attrName>ppt_y</p:attrName>
                                        </p:attrNameLst>
                                      </p:cBhvr>
                                      <p:rCtr x="40208"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210"/>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14288 -2.96296E-6 L 0.96007 -2.96296E-6 " pathEditMode="relative" rAng="0" ptsTypes="AA">
                                      <p:cBhvr>
                                        <p:cTn id="80" dur="20000" fill="hold"/>
                                        <p:tgtEl>
                                          <p:spTgt spid="214"/>
                                        </p:tgtEl>
                                        <p:attrNameLst>
                                          <p:attrName>ppt_x</p:attrName>
                                          <p:attrName>ppt_y</p:attrName>
                                        </p:attrNameLst>
                                      </p:cBhvr>
                                      <p:rCtr x="55139" y="0"/>
                                    </p:animMotion>
                                  </p:childTnLst>
                                </p:cTn>
                              </p:par>
                              <p:par>
                                <p:cTn id="81" presetID="0" presetClass="path" presetSubtype="0" fill="hold" grpId="0" nodeType="withEffect">
                                  <p:stCondLst>
                                    <p:cond delay="0"/>
                                  </p:stCondLst>
                                  <p:childTnLst>
                                    <p:animMotion origin="layout" path="M -0.26615 -4.44444E-6 L 0.96007 -4.44444E-6 " pathEditMode="relative" rAng="0" ptsTypes="AA">
                                      <p:cBhvr>
                                        <p:cTn id="82" dur="20000" fill="hold"/>
                                        <p:tgtEl>
                                          <p:spTgt spid="215"/>
                                        </p:tgtEl>
                                        <p:attrNameLst>
                                          <p:attrName>ppt_x</p:attrName>
                                          <p:attrName>ppt_y</p:attrName>
                                        </p:attrNameLst>
                                      </p:cBhvr>
                                      <p:rCtr x="61302" y="0"/>
                                    </p:animMotion>
                                  </p:childTnLst>
                                </p:cTn>
                              </p:par>
                              <p:par>
                                <p:cTn id="83" presetID="0" presetClass="path" presetSubtype="0" fill="hold" grpId="0" nodeType="withEffect">
                                  <p:stCondLst>
                                    <p:cond delay="0"/>
                                  </p:stCondLst>
                                  <p:childTnLst>
                                    <p:animMotion origin="layout" path="M -0.04566 1.85185E-6 L 0.96007 1.85185E-6 " pathEditMode="relative" rAng="0" ptsTypes="AA">
                                      <p:cBhvr>
                                        <p:cTn id="84" dur="20000" fill="hold"/>
                                        <p:tgtEl>
                                          <p:spTgt spid="218"/>
                                        </p:tgtEl>
                                        <p:attrNameLst>
                                          <p:attrName>ppt_x</p:attrName>
                                          <p:attrName>ppt_y</p:attrName>
                                        </p:attrNameLst>
                                      </p:cBhvr>
                                      <p:rCtr x="50278" y="0"/>
                                    </p:animMotion>
                                  </p:childTnLst>
                                </p:cTn>
                              </p:par>
                              <p:par>
                                <p:cTn id="85" presetID="0" presetClass="path" presetSubtype="0" fill="hold" grpId="0" nodeType="withEffect">
                                  <p:stCondLst>
                                    <p:cond delay="0"/>
                                  </p:stCondLst>
                                  <p:childTnLst>
                                    <p:animMotion origin="layout" path="M 0.08437 1.85185E-6 L 0.96007 1.85185E-6 " pathEditMode="relative" rAng="0" ptsTypes="AA">
                                      <p:cBhvr>
                                        <p:cTn id="86" dur="20000" fill="hold"/>
                                        <p:tgtEl>
                                          <p:spTgt spid="220"/>
                                        </p:tgtEl>
                                        <p:attrNameLst>
                                          <p:attrName>ppt_x</p:attrName>
                                          <p:attrName>ppt_y</p:attrName>
                                        </p:attrNameLst>
                                      </p:cBhvr>
                                      <p:rCtr x="43785" y="0"/>
                                    </p:animMotion>
                                  </p:childTnLst>
                                </p:cTn>
                              </p:par>
                              <p:par>
                                <p:cTn id="87" presetID="0" presetClass="path" presetSubtype="0" fill="hold" grpId="0" nodeType="withEffect">
                                  <p:stCondLst>
                                    <p:cond delay="0"/>
                                  </p:stCondLst>
                                  <p:childTnLst>
                                    <p:animMotion origin="layout" path="M -0.28073 -0.04352 L 0.82222 -0.04352 " pathEditMode="relative" rAng="0" ptsTypes="AA">
                                      <p:cBhvr>
                                        <p:cTn id="88" dur="20000" fill="hold"/>
                                        <p:tgtEl>
                                          <p:spTgt spid="230"/>
                                        </p:tgtEl>
                                        <p:attrNameLst>
                                          <p:attrName>ppt_x</p:attrName>
                                          <p:attrName>ppt_y</p:attrName>
                                        </p:attrNameLst>
                                      </p:cBhvr>
                                      <p:rCtr x="55156" y="0"/>
                                    </p:animMotion>
                                  </p:childTnLst>
                                </p:cTn>
                              </p:par>
                              <p:par>
                                <p:cTn id="89" presetID="0" presetClass="path" presetSubtype="0" fill="hold" grpId="0" nodeType="withEffect">
                                  <p:stCondLst>
                                    <p:cond delay="0"/>
                                  </p:stCondLst>
                                  <p:childTnLst>
                                    <p:animMotion origin="layout" path="M -0.14288 -2.96296E-6 L 0.96007 -2.96296E-6 " pathEditMode="relative" rAng="0" ptsTypes="AA">
                                      <p:cBhvr>
                                        <p:cTn id="90" dur="20000" fill="hold"/>
                                        <p:tgtEl>
                                          <p:spTgt spid="238"/>
                                        </p:tgtEl>
                                        <p:attrNameLst>
                                          <p:attrName>ppt_x</p:attrName>
                                          <p:attrName>ppt_y</p:attrName>
                                        </p:attrNameLst>
                                      </p:cBhvr>
                                      <p:rCtr x="55139" y="0"/>
                                    </p:animMotion>
                                  </p:childTnLst>
                                </p:cTn>
                              </p:par>
                              <p:par>
                                <p:cTn id="91" presetID="0" presetClass="path" presetSubtype="0" fill="hold" grpId="0" nodeType="withEffect">
                                  <p:stCondLst>
                                    <p:cond delay="0"/>
                                  </p:stCondLst>
                                  <p:childTnLst>
                                    <p:animMotion origin="layout" path="M -0.37396 3.33333E-6 L 0.96007 3.33333E-6 " pathEditMode="relative" rAng="0" ptsTypes="AA">
                                      <p:cBhvr>
                                        <p:cTn id="92" dur="20000" fill="hold"/>
                                        <p:tgtEl>
                                          <p:spTgt spid="243"/>
                                        </p:tgtEl>
                                        <p:attrNameLst>
                                          <p:attrName>ppt_x</p:attrName>
                                          <p:attrName>ppt_y</p:attrName>
                                        </p:attrNameLst>
                                      </p:cBhvr>
                                      <p:rCtr x="66701" y="0"/>
                                    </p:animMotion>
                                  </p:childTnLst>
                                </p:cTn>
                              </p:par>
                              <p:par>
                                <p:cTn id="93" presetID="0" presetClass="path" presetSubtype="0" fill="hold" grpId="0" nodeType="withEffect">
                                  <p:stCondLst>
                                    <p:cond delay="0"/>
                                  </p:stCondLst>
                                  <p:childTnLst>
                                    <p:animMotion origin="layout" path="M 0.1559 -3.7037E-7 L 0.96007 -3.7037E-7 " pathEditMode="relative" rAng="0" ptsTypes="AA">
                                      <p:cBhvr>
                                        <p:cTn id="94" dur="20000" fill="hold"/>
                                        <p:tgtEl>
                                          <p:spTgt spid="248"/>
                                        </p:tgtEl>
                                        <p:attrNameLst>
                                          <p:attrName>ppt_x</p:attrName>
                                          <p:attrName>ppt_y</p:attrName>
                                        </p:attrNameLst>
                                      </p:cBhvr>
                                      <p:rCtr x="40208"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254"/>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255"/>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27031 3.7037E-6 L 0.96007 3.7037E-6 " pathEditMode="relative" rAng="0" ptsTypes="AA">
                                      <p:cBhvr>
                                        <p:cTn id="100" dur="20000" fill="hold"/>
                                        <p:tgtEl>
                                          <p:spTgt spid="257"/>
                                        </p:tgtEl>
                                        <p:attrNameLst>
                                          <p:attrName>ppt_x</p:attrName>
                                          <p:attrName>ppt_y</p:attrName>
                                        </p:attrNameLst>
                                      </p:cBhvr>
                                      <p:rCtr x="61510" y="0"/>
                                    </p:animMotion>
                                  </p:childTnLst>
                                </p:cTn>
                              </p:par>
                              <p:par>
                                <p:cTn id="101" presetID="0" presetClass="path" presetSubtype="0" fill="hold" grpId="0" nodeType="withEffect">
                                  <p:stCondLst>
                                    <p:cond delay="0"/>
                                  </p:stCondLst>
                                  <p:childTnLst>
                                    <p:animMotion origin="layout" path="M -0.37396 3.33333E-6 L 0.96007 3.33333E-6 " pathEditMode="relative" rAng="0" ptsTypes="AA">
                                      <p:cBhvr>
                                        <p:cTn id="102" dur="20000" fill="hold"/>
                                        <p:tgtEl>
                                          <p:spTgt spid="259"/>
                                        </p:tgtEl>
                                        <p:attrNameLst>
                                          <p:attrName>ppt_x</p:attrName>
                                          <p:attrName>ppt_y</p:attrName>
                                        </p:attrNameLst>
                                      </p:cBhvr>
                                      <p:rCtr x="66701" y="0"/>
                                    </p:animMotion>
                                  </p:childTnLst>
                                </p:cTn>
                              </p:par>
                              <p:par>
                                <p:cTn id="103" presetID="0" presetClass="path" presetSubtype="0" fill="hold" grpId="0" nodeType="withEffect">
                                  <p:stCondLst>
                                    <p:cond delay="0"/>
                                  </p:stCondLst>
                                  <p:childTnLst>
                                    <p:animMotion origin="layout" path="M 0.08437 1.85185E-6 L 0.96007 1.85185E-6 " pathEditMode="relative" rAng="0" ptsTypes="AA">
                                      <p:cBhvr>
                                        <p:cTn id="104" dur="20000" fill="hold"/>
                                        <p:tgtEl>
                                          <p:spTgt spid="260"/>
                                        </p:tgtEl>
                                        <p:attrNameLst>
                                          <p:attrName>ppt_x</p:attrName>
                                          <p:attrName>ppt_y</p:attrName>
                                        </p:attrNameLst>
                                      </p:cBhvr>
                                      <p:rCtr x="43785" y="0"/>
                                    </p:animMotion>
                                  </p:childTnLst>
                                </p:cTn>
                              </p:par>
                              <p:par>
                                <p:cTn id="105" presetID="0" presetClass="path" presetSubtype="0" fill="hold" grpId="0" nodeType="withEffect">
                                  <p:stCondLst>
                                    <p:cond delay="0"/>
                                  </p:stCondLst>
                                  <p:childTnLst>
                                    <p:animMotion origin="layout" path="M -0.14288 -2.96296E-6 L 0.96007 -2.96296E-6 " pathEditMode="relative" rAng="0" ptsTypes="AA">
                                      <p:cBhvr>
                                        <p:cTn id="106" dur="20000" fill="hold"/>
                                        <p:tgtEl>
                                          <p:spTgt spid="262"/>
                                        </p:tgtEl>
                                        <p:attrNameLst>
                                          <p:attrName>ppt_x</p:attrName>
                                          <p:attrName>ppt_y</p:attrName>
                                        </p:attrNameLst>
                                      </p:cBhvr>
                                      <p:rCtr x="55139" y="0"/>
                                    </p:animMotion>
                                  </p:childTnLst>
                                </p:cTn>
                              </p:par>
                              <p:par>
                                <p:cTn id="107" presetID="0" presetClass="path" presetSubtype="0" fill="hold" grpId="0" nodeType="withEffect">
                                  <p:stCondLst>
                                    <p:cond delay="0"/>
                                  </p:stCondLst>
                                  <p:childTnLst>
                                    <p:animMotion origin="layout" path="M -0.14288 -2.96296E-6 L 0.96007 -2.96296E-6 " pathEditMode="relative" rAng="0" ptsTypes="AA">
                                      <p:cBhvr>
                                        <p:cTn id="108" dur="20000" fill="hold"/>
                                        <p:tgtEl>
                                          <p:spTgt spid="270"/>
                                        </p:tgtEl>
                                        <p:attrNameLst>
                                          <p:attrName>ppt_x</p:attrName>
                                          <p:attrName>ppt_y</p:attrName>
                                        </p:attrNameLst>
                                      </p:cBhvr>
                                      <p:rCtr x="55139" y="0"/>
                                    </p:animMotion>
                                  </p:childTnLst>
                                </p:cTn>
                              </p:par>
                              <p:par>
                                <p:cTn id="109" presetID="0" presetClass="path" presetSubtype="0" fill="hold" grpId="0" nodeType="withEffect">
                                  <p:stCondLst>
                                    <p:cond delay="0"/>
                                  </p:stCondLst>
                                  <p:childTnLst>
                                    <p:animMotion origin="layout" path="M -0.14288 -2.96296E-6 L 0.96007 -2.96296E-6 " pathEditMode="relative" rAng="0" ptsTypes="AA">
                                      <p:cBhvr>
                                        <p:cTn id="110" dur="20000" fill="hold"/>
                                        <p:tgtEl>
                                          <p:spTgt spid="286"/>
                                        </p:tgtEl>
                                        <p:attrNameLst>
                                          <p:attrName>ppt_x</p:attrName>
                                          <p:attrName>ppt_y</p:attrName>
                                        </p:attrNameLst>
                                      </p:cBhvr>
                                      <p:rCtr x="55139" y="0"/>
                                    </p:animMotion>
                                  </p:childTnLst>
                                </p:cTn>
                              </p:par>
                              <p:par>
                                <p:cTn id="111" presetID="0" presetClass="path" presetSubtype="0" fill="hold" grpId="0" nodeType="withEffect">
                                  <p:stCondLst>
                                    <p:cond delay="0"/>
                                  </p:stCondLst>
                                  <p:childTnLst>
                                    <p:animMotion origin="layout" path="M 0.08437 1.85185E-6 L 0.96007 1.85185E-6 " pathEditMode="relative" rAng="0" ptsTypes="AA">
                                      <p:cBhvr>
                                        <p:cTn id="112" dur="20000" fill="hold"/>
                                        <p:tgtEl>
                                          <p:spTgt spid="292"/>
                                        </p:tgtEl>
                                        <p:attrNameLst>
                                          <p:attrName>ppt_x</p:attrName>
                                          <p:attrName>ppt_y</p:attrName>
                                        </p:attrNameLst>
                                      </p:cBhvr>
                                      <p:rCtr x="43785"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300"/>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08437 1.85185E-6 L 0.96007 1.85185E-6 " pathEditMode="relative" rAng="0" ptsTypes="AA">
                                      <p:cBhvr>
                                        <p:cTn id="116" dur="20000" fill="hold"/>
                                        <p:tgtEl>
                                          <p:spTgt spid="308"/>
                                        </p:tgtEl>
                                        <p:attrNameLst>
                                          <p:attrName>ppt_x</p:attrName>
                                          <p:attrName>ppt_y</p:attrName>
                                        </p:attrNameLst>
                                      </p:cBhvr>
                                      <p:rCtr x="43785" y="0"/>
                                    </p:animMotion>
                                  </p:childTnLst>
                                </p:cTn>
                              </p:par>
                              <p:par>
                                <p:cTn id="117" presetID="0" presetClass="path" presetSubtype="0" fill="hold" grpId="0" nodeType="withEffect">
                                  <p:stCondLst>
                                    <p:cond delay="0"/>
                                  </p:stCondLst>
                                  <p:childTnLst>
                                    <p:animMotion origin="layout" path="M -0.27031 3.7037E-6 L 0.96007 3.7037E-6 " pathEditMode="relative" rAng="0" ptsTypes="AA">
                                      <p:cBhvr>
                                        <p:cTn id="118" dur="20000" fill="hold"/>
                                        <p:tgtEl>
                                          <p:spTgt spid="321"/>
                                        </p:tgtEl>
                                        <p:attrNameLst>
                                          <p:attrName>ppt_x</p:attrName>
                                          <p:attrName>ppt_y</p:attrName>
                                        </p:attrNameLst>
                                      </p:cBhvr>
                                      <p:rCtr x="61510" y="0"/>
                                    </p:animMotion>
                                  </p:childTnLst>
                                </p:cTn>
                              </p:par>
                              <p:par>
                                <p:cTn id="119" presetID="0" presetClass="path" presetSubtype="0" fill="hold" grpId="0" nodeType="withEffect">
                                  <p:stCondLst>
                                    <p:cond delay="0"/>
                                  </p:stCondLst>
                                  <p:childTnLst>
                                    <p:animMotion origin="layout" path="M 0.08437 1.85185E-6 L 0.96007 1.85185E-6 " pathEditMode="relative" rAng="0" ptsTypes="AA">
                                      <p:cBhvr>
                                        <p:cTn id="120" dur="20000" fill="hold"/>
                                        <p:tgtEl>
                                          <p:spTgt spid="324"/>
                                        </p:tgtEl>
                                        <p:attrNameLst>
                                          <p:attrName>ppt_x</p:attrName>
                                          <p:attrName>ppt_y</p:attrName>
                                        </p:attrNameLst>
                                      </p:cBhvr>
                                      <p:rCtr x="43785" y="0"/>
                                    </p:animMotion>
                                  </p:childTnLst>
                                </p:cTn>
                              </p:par>
                              <p:par>
                                <p:cTn id="121" presetID="0" presetClass="path" presetSubtype="0" fill="hold" grpId="0" nodeType="withEffect">
                                  <p:stCondLst>
                                    <p:cond delay="0"/>
                                  </p:stCondLst>
                                  <p:childTnLst>
                                    <p:animMotion origin="layout" path="M -0.26615 -4.44444E-6 L 0.96007 -4.44444E-6 " pathEditMode="relative" rAng="0" ptsTypes="AA">
                                      <p:cBhvr>
                                        <p:cTn id="122" dur="20000" fill="hold"/>
                                        <p:tgtEl>
                                          <p:spTgt spid="327"/>
                                        </p:tgtEl>
                                        <p:attrNameLst>
                                          <p:attrName>ppt_x</p:attrName>
                                          <p:attrName>ppt_y</p:attrName>
                                        </p:attrNameLst>
                                      </p:cBhvr>
                                      <p:rCtr x="61302" y="0"/>
                                    </p:animMotion>
                                  </p:childTnLst>
                                </p:cTn>
                              </p:par>
                              <p:par>
                                <p:cTn id="123" presetID="0" presetClass="path" presetSubtype="0" fill="hold" grpId="0" nodeType="withEffect">
                                  <p:stCondLst>
                                    <p:cond delay="0"/>
                                  </p:stCondLst>
                                  <p:childTnLst>
                                    <p:animMotion origin="layout" path="M -0.37396 3.33333E-6 L 0.96007 3.33333E-6 " pathEditMode="relative" rAng="0" ptsTypes="AA">
                                      <p:cBhvr>
                                        <p:cTn id="124" dur="20000" fill="hold"/>
                                        <p:tgtEl>
                                          <p:spTgt spid="331"/>
                                        </p:tgtEl>
                                        <p:attrNameLst>
                                          <p:attrName>ppt_x</p:attrName>
                                          <p:attrName>ppt_y</p:attrName>
                                        </p:attrNameLst>
                                      </p:cBhvr>
                                      <p:rCtr x="66701" y="0"/>
                                    </p:animMotion>
                                  </p:childTnLst>
                                </p:cTn>
                              </p:par>
                              <p:par>
                                <p:cTn id="125" presetID="0" presetClass="path" presetSubtype="0" fill="hold" grpId="0" nodeType="withEffect">
                                  <p:stCondLst>
                                    <p:cond delay="0"/>
                                  </p:stCondLst>
                                  <p:childTnLst>
                                    <p:animMotion origin="layout" path="M 0.08437 1.85185E-6 L 0.96007 1.85185E-6 " pathEditMode="relative" rAng="0" ptsTypes="AA">
                                      <p:cBhvr>
                                        <p:cTn id="126" dur="20000" fill="hold"/>
                                        <p:tgtEl>
                                          <p:spTgt spid="332"/>
                                        </p:tgtEl>
                                        <p:attrNameLst>
                                          <p:attrName>ppt_x</p:attrName>
                                          <p:attrName>ppt_y</p:attrName>
                                        </p:attrNameLst>
                                      </p:cBhvr>
                                      <p:rCtr x="43785" y="0"/>
                                    </p:animMotion>
                                  </p:childTnLst>
                                </p:cTn>
                              </p:par>
                              <p:par>
                                <p:cTn id="127" presetID="0" presetClass="path" presetSubtype="0" fill="hold" grpId="0" nodeType="withEffect">
                                  <p:stCondLst>
                                    <p:cond delay="0"/>
                                  </p:stCondLst>
                                  <p:childTnLst>
                                    <p:animMotion origin="layout" path="M -0.14288 -2.96296E-6 L 0.96007 -2.96296E-6 " pathEditMode="relative" rAng="0" ptsTypes="AA">
                                      <p:cBhvr>
                                        <p:cTn id="128" dur="20000" fill="hold"/>
                                        <p:tgtEl>
                                          <p:spTgt spid="334"/>
                                        </p:tgtEl>
                                        <p:attrNameLst>
                                          <p:attrName>ppt_x</p:attrName>
                                          <p:attrName>ppt_y</p:attrName>
                                        </p:attrNameLst>
                                      </p:cBhvr>
                                      <p:rCtr x="55139" y="0"/>
                                    </p:animMotion>
                                  </p:childTnLst>
                                </p:cTn>
                              </p:par>
                              <p:par>
                                <p:cTn id="129" presetID="0" presetClass="path" presetSubtype="0" fill="hold" grpId="0" nodeType="withEffect">
                                  <p:stCondLst>
                                    <p:cond delay="0"/>
                                  </p:stCondLst>
                                  <p:childTnLst>
                                    <p:animMotion origin="layout" path="M -0.26615 -4.44444E-6 L 0.96007 -4.44444E-6 " pathEditMode="relative" rAng="0" ptsTypes="AA">
                                      <p:cBhvr>
                                        <p:cTn id="130" dur="20000" fill="hold"/>
                                        <p:tgtEl>
                                          <p:spTgt spid="335"/>
                                        </p:tgtEl>
                                        <p:attrNameLst>
                                          <p:attrName>ppt_x</p:attrName>
                                          <p:attrName>ppt_y</p:attrName>
                                        </p:attrNameLst>
                                      </p:cBhvr>
                                      <p:rCtr x="61302" y="0"/>
                                    </p:animMotion>
                                  </p:childTnLst>
                                </p:cTn>
                              </p:par>
                              <p:par>
                                <p:cTn id="131" presetID="0" presetClass="path" presetSubtype="0" fill="hold" grpId="0" nodeType="withEffect">
                                  <p:stCondLst>
                                    <p:cond delay="0"/>
                                  </p:stCondLst>
                                  <p:childTnLst>
                                    <p:animMotion origin="layout" path="M -0.04566 1.85185E-6 L 0.96007 1.85185E-6 " pathEditMode="relative" rAng="0" ptsTypes="AA">
                                      <p:cBhvr>
                                        <p:cTn id="132" dur="20000" fill="hold"/>
                                        <p:tgtEl>
                                          <p:spTgt spid="338"/>
                                        </p:tgtEl>
                                        <p:attrNameLst>
                                          <p:attrName>ppt_x</p:attrName>
                                          <p:attrName>ppt_y</p:attrName>
                                        </p:attrNameLst>
                                      </p:cBhvr>
                                      <p:rCtr x="50278" y="0"/>
                                    </p:animMotion>
                                  </p:childTnLst>
                                </p:cTn>
                              </p:par>
                              <p:par>
                                <p:cTn id="133" presetID="0" presetClass="path" presetSubtype="0" fill="hold" grpId="0" nodeType="withEffect">
                                  <p:stCondLst>
                                    <p:cond delay="0"/>
                                  </p:stCondLst>
                                  <p:childTnLst>
                                    <p:animMotion origin="layout" path="M -0.37396 3.33333E-6 L 0.96007 3.33333E-6 " pathEditMode="relative" rAng="0" ptsTypes="AA">
                                      <p:cBhvr>
                                        <p:cTn id="134" dur="20000" fill="hold"/>
                                        <p:tgtEl>
                                          <p:spTgt spid="339"/>
                                        </p:tgtEl>
                                        <p:attrNameLst>
                                          <p:attrName>ppt_x</p:attrName>
                                          <p:attrName>ppt_y</p:attrName>
                                        </p:attrNameLst>
                                      </p:cBhvr>
                                      <p:rCtr x="66701" y="0"/>
                                    </p:animMotion>
                                  </p:childTnLst>
                                </p:cTn>
                              </p:par>
                              <p:par>
                                <p:cTn id="135" presetID="0" presetClass="path" presetSubtype="0" fill="hold" grpId="0" nodeType="withEffect">
                                  <p:stCondLst>
                                    <p:cond delay="0"/>
                                  </p:stCondLst>
                                  <p:childTnLst>
                                    <p:animMotion origin="layout" path="M 0.08437 1.85185E-6 L 0.96007 1.85185E-6 " pathEditMode="relative" rAng="0" ptsTypes="AA">
                                      <p:cBhvr>
                                        <p:cTn id="136" dur="20000" fill="hold"/>
                                        <p:tgtEl>
                                          <p:spTgt spid="340"/>
                                        </p:tgtEl>
                                        <p:attrNameLst>
                                          <p:attrName>ppt_x</p:attrName>
                                          <p:attrName>ppt_y</p:attrName>
                                        </p:attrNameLst>
                                      </p:cBhvr>
                                      <p:rCtr x="43785" y="0"/>
                                    </p:animMotion>
                                  </p:childTnLst>
                                </p:cTn>
                              </p:par>
                              <p:par>
                                <p:cTn id="137" presetID="0" presetClass="path" presetSubtype="0" fill="hold" grpId="0" nodeType="withEffect">
                                  <p:stCondLst>
                                    <p:cond delay="0"/>
                                  </p:stCondLst>
                                  <p:childTnLst>
                                    <p:animMotion origin="layout" path="M -0.26615 -4.44444E-6 L 0.96007 -4.44444E-6 " pathEditMode="relative" rAng="0" ptsTypes="AA">
                                      <p:cBhvr>
                                        <p:cTn id="138" dur="20000" fill="hold"/>
                                        <p:tgtEl>
                                          <p:spTgt spid="343"/>
                                        </p:tgtEl>
                                        <p:attrNameLst>
                                          <p:attrName>ppt_x</p:attrName>
                                          <p:attrName>ppt_y</p:attrName>
                                        </p:attrNameLst>
                                      </p:cBhvr>
                                      <p:rCtr x="61302" y="0"/>
                                    </p:animMotion>
                                  </p:childTnLst>
                                </p:cTn>
                              </p:par>
                              <p:par>
                                <p:cTn id="139" presetID="0" presetClass="path" presetSubtype="0" fill="hold" grpId="0" nodeType="withEffect">
                                  <p:stCondLst>
                                    <p:cond delay="0"/>
                                  </p:stCondLst>
                                  <p:childTnLst>
                                    <p:animMotion origin="layout" path="M 0.08437 1.85185E-6 L 0.96007 1.85185E-6 " pathEditMode="relative" rAng="0" ptsTypes="AA">
                                      <p:cBhvr>
                                        <p:cTn id="140" dur="20000" fill="hold"/>
                                        <p:tgtEl>
                                          <p:spTgt spid="348"/>
                                        </p:tgtEl>
                                        <p:attrNameLst>
                                          <p:attrName>ppt_x</p:attrName>
                                          <p:attrName>ppt_y</p:attrName>
                                        </p:attrNameLst>
                                      </p:cBhvr>
                                      <p:rCtr x="43785" y="0"/>
                                    </p:animMotion>
                                  </p:childTnLst>
                                </p:cTn>
                              </p:par>
                              <p:par>
                                <p:cTn id="141" presetID="0" presetClass="path" presetSubtype="0" fill="hold" grpId="0" nodeType="withEffect">
                                  <p:stCondLst>
                                    <p:cond delay="0"/>
                                  </p:stCondLst>
                                  <p:childTnLst>
                                    <p:animMotion origin="layout" path="M -0.14288 -2.96296E-6 L 0.96007 -2.96296E-6 " pathEditMode="relative" rAng="0" ptsTypes="AA">
                                      <p:cBhvr>
                                        <p:cTn id="142" dur="20000" fill="hold"/>
                                        <p:tgtEl>
                                          <p:spTgt spid="350"/>
                                        </p:tgtEl>
                                        <p:attrNameLst>
                                          <p:attrName>ppt_x</p:attrName>
                                          <p:attrName>ppt_y</p:attrName>
                                        </p:attrNameLst>
                                      </p:cBhvr>
                                      <p:rCtr x="55139" y="0"/>
                                    </p:animMotion>
                                  </p:childTnLst>
                                </p:cTn>
                              </p:par>
                              <p:par>
                                <p:cTn id="143" presetID="0" presetClass="path" presetSubtype="0" fill="hold" grpId="0" nodeType="withEffect">
                                  <p:stCondLst>
                                    <p:cond delay="0"/>
                                  </p:stCondLst>
                                  <p:childTnLst>
                                    <p:animMotion origin="layout" path="M 0.1559 -3.7037E-7 L 0.96007 -3.7037E-7 " pathEditMode="relative" rAng="0" ptsTypes="AA">
                                      <p:cBhvr>
                                        <p:cTn id="144" dur="20000" fill="hold"/>
                                        <p:tgtEl>
                                          <p:spTgt spid="352"/>
                                        </p:tgtEl>
                                        <p:attrNameLst>
                                          <p:attrName>ppt_x</p:attrName>
                                          <p:attrName>ppt_y</p:attrName>
                                        </p:attrNameLst>
                                      </p:cBhvr>
                                      <p:rCtr x="40208"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354"/>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08437 1.85185E-6 L 0.96007 1.85185E-6 " pathEditMode="relative" rAng="0" ptsTypes="AA">
                                      <p:cBhvr>
                                        <p:cTn id="148" dur="20000" fill="hold"/>
                                        <p:tgtEl>
                                          <p:spTgt spid="356"/>
                                        </p:tgtEl>
                                        <p:attrNameLst>
                                          <p:attrName>ppt_x</p:attrName>
                                          <p:attrName>ppt_y</p:attrName>
                                        </p:attrNameLst>
                                      </p:cBhvr>
                                      <p:rCtr x="43785"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357"/>
                                        </p:tgtEl>
                                        <p:attrNameLst>
                                          <p:attrName>ppt_x</p:attrName>
                                          <p:attrName>ppt_y</p:attrName>
                                        </p:attrNameLst>
                                      </p:cBhvr>
                                      <p:rCtr x="45590" y="0"/>
                                    </p:animMotion>
                                  </p:childTnLst>
                                </p:cTn>
                              </p:par>
                              <p:par>
                                <p:cTn id="151" presetID="63" presetClass="path" presetSubtype="0" fill="hold" nodeType="withEffect">
                                  <p:stCondLst>
                                    <p:cond delay="0"/>
                                  </p:stCondLst>
                                  <p:childTnLst>
                                    <p:animMotion origin="layout" path="M 0 0  L 0.25 0  E" pathEditMode="relative" ptsTypes="">
                                      <p:cBhvr>
                                        <p:cTn id="152" dur="20000" spd="-100000" fill="hold"/>
                                        <p:tgtEl>
                                          <p:spTgt spid="3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33" grpId="0" animBg="1"/>
      <p:bldP spid="134" grpId="0" animBg="1"/>
      <p:bldP spid="136" grpId="0" animBg="1"/>
      <p:bldP spid="137" grpId="0" animBg="1"/>
      <p:bldP spid="138" grpId="0" animBg="1"/>
      <p:bldP spid="141" grpId="0" animBg="1"/>
      <p:bldP spid="144" grpId="0" animBg="1"/>
      <p:bldP spid="145" grpId="0" animBg="1"/>
      <p:bldP spid="150" grpId="0" animBg="1"/>
      <p:bldP spid="151" grpId="0" animBg="1"/>
      <p:bldP spid="152" grpId="0" animBg="1"/>
      <p:bldP spid="153" grpId="0" animBg="1"/>
      <p:bldP spid="154" grpId="0" animBg="1"/>
      <p:bldP spid="157" grpId="0" animBg="1"/>
      <p:bldP spid="166" grpId="0" animBg="1"/>
      <p:bldP spid="170" grpId="0" animBg="1"/>
      <p:bldP spid="172" grpId="0" animBg="1"/>
      <p:bldP spid="174" grpId="0" animBg="1"/>
      <p:bldP spid="175" grpId="0" animBg="1"/>
      <p:bldP spid="178" grpId="0" animBg="1"/>
      <p:bldP spid="179" grpId="0" animBg="1"/>
      <p:bldP spid="180" grpId="0" animBg="1"/>
      <p:bldP spid="182" grpId="0" animBg="1"/>
      <p:bldP spid="188" grpId="0" animBg="1"/>
      <p:bldP spid="190" grpId="0" animBg="1"/>
      <p:bldP spid="192" grpId="0" animBg="1"/>
      <p:bldP spid="194" grpId="0" animBg="1"/>
      <p:bldP spid="198" grpId="0" animBg="1"/>
      <p:bldP spid="199" grpId="0" animBg="1"/>
      <p:bldP spid="200" grpId="0" animBg="1"/>
      <p:bldP spid="202" grpId="0" animBg="1"/>
      <p:bldP spid="203" grpId="0" animBg="1"/>
      <p:bldP spid="204" grpId="0" animBg="1"/>
      <p:bldP spid="206" grpId="0" animBg="1"/>
      <p:bldP spid="208" grpId="0" animBg="1"/>
      <p:bldP spid="210" grpId="0" animBg="1"/>
      <p:bldP spid="214" grpId="0" animBg="1"/>
      <p:bldP spid="215" grpId="0" animBg="1"/>
      <p:bldP spid="218" grpId="0" animBg="1"/>
      <p:bldP spid="220" grpId="0" animBg="1"/>
      <p:bldP spid="230" grpId="0" animBg="1"/>
      <p:bldP spid="238" grpId="0" animBg="1"/>
      <p:bldP spid="243" grpId="0" animBg="1"/>
      <p:bldP spid="248" grpId="0" animBg="1"/>
      <p:bldP spid="254" grpId="0" animBg="1"/>
      <p:bldP spid="255" grpId="0" animBg="1"/>
      <p:bldP spid="257" grpId="0" animBg="1"/>
      <p:bldP spid="259" grpId="0" animBg="1"/>
      <p:bldP spid="260" grpId="0" animBg="1"/>
      <p:bldP spid="262" grpId="0" animBg="1"/>
      <p:bldP spid="270" grpId="0" animBg="1"/>
      <p:bldP spid="286" grpId="0" animBg="1"/>
      <p:bldP spid="292" grpId="0" animBg="1"/>
      <p:bldP spid="300" grpId="0" animBg="1"/>
      <p:bldP spid="308" grpId="0" animBg="1"/>
      <p:bldP spid="321" grpId="0" animBg="1"/>
      <p:bldP spid="324" grpId="0" animBg="1"/>
      <p:bldP spid="327" grpId="0" animBg="1"/>
      <p:bldP spid="331" grpId="0" animBg="1"/>
      <p:bldP spid="332" grpId="0" animBg="1"/>
      <p:bldP spid="334" grpId="0" animBg="1"/>
      <p:bldP spid="335" grpId="0" animBg="1"/>
      <p:bldP spid="338" grpId="0" animBg="1"/>
      <p:bldP spid="339" grpId="0" animBg="1"/>
      <p:bldP spid="340" grpId="0" animBg="1"/>
      <p:bldP spid="343" grpId="0" animBg="1"/>
      <p:bldP spid="348" grpId="0" animBg="1"/>
      <p:bldP spid="350" grpId="0" animBg="1"/>
      <p:bldP spid="352" grpId="0" animBg="1"/>
      <p:bldP spid="354" grpId="0" animBg="1"/>
      <p:bldP spid="356" grpId="0" animBg="1"/>
      <p:bldP spid="357" grpId="0" animBg="1"/>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2" name="Picture 1" descr="techno-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27877">
            <a:off x="-4049235" y="-692955"/>
            <a:ext cx="17965328" cy="16662813"/>
          </a:xfrm>
          <a:prstGeom prst="rect">
            <a:avLst/>
          </a:prstGeom>
        </p:spPr>
      </p:pic>
      <p:sp>
        <p:nvSpPr>
          <p:cNvPr id="114" name="Chevron 113"/>
          <p:cNvSpPr/>
          <p:nvPr userDrawn="1"/>
        </p:nvSpPr>
        <p:spPr>
          <a:xfrm>
            <a:off x="2742600"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22" name="Chevron 121"/>
          <p:cNvSpPr/>
          <p:nvPr userDrawn="1"/>
        </p:nvSpPr>
        <p:spPr>
          <a:xfrm>
            <a:off x="5017789"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1" name="Chevron 130"/>
          <p:cNvSpPr/>
          <p:nvPr userDrawn="1"/>
        </p:nvSpPr>
        <p:spPr>
          <a:xfrm>
            <a:off x="5397860" y="7087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8" name="Chevron 137"/>
          <p:cNvSpPr/>
          <p:nvPr userDrawn="1"/>
        </p:nvSpPr>
        <p:spPr>
          <a:xfrm>
            <a:off x="7313049" y="1596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48" name="Chevron 347"/>
          <p:cNvSpPr/>
          <p:nvPr userDrawn="1"/>
        </p:nvSpPr>
        <p:spPr>
          <a:xfrm>
            <a:off x="-7762700" y="-112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2" name="Chevron 351"/>
          <p:cNvSpPr/>
          <p:nvPr userDrawn="1"/>
        </p:nvSpPr>
        <p:spPr>
          <a:xfrm>
            <a:off x="-7989155"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4" name="Chevron 353"/>
          <p:cNvSpPr/>
          <p:nvPr userDrawn="1"/>
        </p:nvSpPr>
        <p:spPr>
          <a:xfrm>
            <a:off x="1978998" y="572571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6" name="Chevron 355"/>
          <p:cNvSpPr/>
          <p:nvPr userDrawn="1"/>
        </p:nvSpPr>
        <p:spPr>
          <a:xfrm>
            <a:off x="725539"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60" name="Chevron 359"/>
          <p:cNvSpPr/>
          <p:nvPr userDrawn="1"/>
        </p:nvSpPr>
        <p:spPr>
          <a:xfrm>
            <a:off x="-5713966"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62" name="Chevron 361"/>
          <p:cNvSpPr/>
          <p:nvPr userDrawn="1"/>
        </p:nvSpPr>
        <p:spPr>
          <a:xfrm>
            <a:off x="-3311994" y="-148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0" name="Chevron 369"/>
          <p:cNvSpPr/>
          <p:nvPr userDrawn="1"/>
        </p:nvSpPr>
        <p:spPr>
          <a:xfrm>
            <a:off x="17877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2" name="Chevron 371"/>
          <p:cNvSpPr/>
          <p:nvPr userDrawn="1"/>
        </p:nvSpPr>
        <p:spPr>
          <a:xfrm>
            <a:off x="-3192251" y="-106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6" name="Chevron 375"/>
          <p:cNvSpPr/>
          <p:nvPr userDrawn="1"/>
        </p:nvSpPr>
        <p:spPr>
          <a:xfrm>
            <a:off x="-3418706" y="-1131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8" name="Chevron 377"/>
          <p:cNvSpPr/>
          <p:nvPr userDrawn="1"/>
        </p:nvSpPr>
        <p:spPr>
          <a:xfrm>
            <a:off x="-1016734" y="-142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0" name="Chevron 509"/>
          <p:cNvSpPr/>
          <p:nvPr userDrawn="1"/>
        </p:nvSpPr>
        <p:spPr>
          <a:xfrm>
            <a:off x="3290812"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1" name="Chevron 510"/>
          <p:cNvSpPr/>
          <p:nvPr userDrawn="1"/>
        </p:nvSpPr>
        <p:spPr>
          <a:xfrm>
            <a:off x="5583717"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5" name="Chevron 514"/>
          <p:cNvSpPr/>
          <p:nvPr userDrawn="1"/>
        </p:nvSpPr>
        <p:spPr>
          <a:xfrm>
            <a:off x="8086577"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8" name="Chevron 517"/>
          <p:cNvSpPr/>
          <p:nvPr userDrawn="1"/>
        </p:nvSpPr>
        <p:spPr>
          <a:xfrm>
            <a:off x="5566001"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9" name="Chevron 518"/>
          <p:cNvSpPr/>
          <p:nvPr userDrawn="1"/>
        </p:nvSpPr>
        <p:spPr>
          <a:xfrm>
            <a:off x="7858906"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3" name="Chevron 522"/>
          <p:cNvSpPr/>
          <p:nvPr userDrawn="1"/>
        </p:nvSpPr>
        <p:spPr>
          <a:xfrm>
            <a:off x="10361766"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6" name="Chevron 525"/>
          <p:cNvSpPr/>
          <p:nvPr userDrawn="1"/>
        </p:nvSpPr>
        <p:spPr>
          <a:xfrm>
            <a:off x="3290812" y="262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7" name="Chevron 526"/>
          <p:cNvSpPr/>
          <p:nvPr userDrawn="1"/>
        </p:nvSpPr>
        <p:spPr>
          <a:xfrm>
            <a:off x="5583717" y="374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9" name="Chevron 528"/>
          <p:cNvSpPr/>
          <p:nvPr userDrawn="1"/>
        </p:nvSpPr>
        <p:spPr>
          <a:xfrm>
            <a:off x="6531388" y="1914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31" name="Chevron 530"/>
          <p:cNvSpPr/>
          <p:nvPr userDrawn="1"/>
        </p:nvSpPr>
        <p:spPr>
          <a:xfrm>
            <a:off x="8086577" y="446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34" name="Chevron 533"/>
          <p:cNvSpPr/>
          <p:nvPr userDrawn="1"/>
        </p:nvSpPr>
        <p:spPr>
          <a:xfrm>
            <a:off x="7861261" y="120670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35" name="Chevron 534"/>
          <p:cNvSpPr/>
          <p:nvPr userDrawn="1"/>
        </p:nvSpPr>
        <p:spPr>
          <a:xfrm>
            <a:off x="10154166" y="232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39" name="Chevron 538"/>
          <p:cNvSpPr/>
          <p:nvPr userDrawn="1"/>
        </p:nvSpPr>
        <p:spPr>
          <a:xfrm>
            <a:off x="12657026" y="304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34" name="Chevron 733"/>
          <p:cNvSpPr/>
          <p:nvPr userDrawn="1"/>
        </p:nvSpPr>
        <p:spPr>
          <a:xfrm>
            <a:off x="16623160" y="263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36" name="Chevron 735"/>
          <p:cNvSpPr/>
          <p:nvPr userDrawn="1"/>
        </p:nvSpPr>
        <p:spPr>
          <a:xfrm>
            <a:off x="16415560"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38" name="Chevron 737"/>
          <p:cNvSpPr/>
          <p:nvPr userDrawn="1"/>
        </p:nvSpPr>
        <p:spPr>
          <a:xfrm>
            <a:off x="17363231" y="381909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39" name="Chevron 738"/>
          <p:cNvSpPr/>
          <p:nvPr userDrawn="1"/>
        </p:nvSpPr>
        <p:spPr>
          <a:xfrm>
            <a:off x="16263160"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0" name="Chevron 739"/>
          <p:cNvSpPr/>
          <p:nvPr userDrawn="1"/>
        </p:nvSpPr>
        <p:spPr>
          <a:xfrm>
            <a:off x="2698136" y="59684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1" name="Chevron 740"/>
          <p:cNvSpPr/>
          <p:nvPr userDrawn="1"/>
        </p:nvSpPr>
        <p:spPr>
          <a:xfrm>
            <a:off x="16362832" y="122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2" name="Chevron 741"/>
          <p:cNvSpPr/>
          <p:nvPr userDrawn="1"/>
        </p:nvSpPr>
        <p:spPr>
          <a:xfrm>
            <a:off x="6506334" y="558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3" name="Chevron 742"/>
          <p:cNvSpPr/>
          <p:nvPr userDrawn="1"/>
        </p:nvSpPr>
        <p:spPr>
          <a:xfrm>
            <a:off x="16397844" y="453057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4" name="Chevron 743"/>
          <p:cNvSpPr/>
          <p:nvPr userDrawn="1"/>
        </p:nvSpPr>
        <p:spPr>
          <a:xfrm>
            <a:off x="18690749"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5" name="Chevron 744"/>
          <p:cNvSpPr/>
          <p:nvPr userDrawn="1"/>
        </p:nvSpPr>
        <p:spPr>
          <a:xfrm>
            <a:off x="16136377" y="227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6" name="Chevron 745"/>
          <p:cNvSpPr/>
          <p:nvPr userDrawn="1"/>
        </p:nvSpPr>
        <p:spPr>
          <a:xfrm>
            <a:off x="4753429" y="61136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7" name="Chevron 746"/>
          <p:cNvSpPr/>
          <p:nvPr userDrawn="1"/>
        </p:nvSpPr>
        <p:spPr>
          <a:xfrm>
            <a:off x="18538349"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8" name="Chevron 747"/>
          <p:cNvSpPr/>
          <p:nvPr userDrawn="1"/>
        </p:nvSpPr>
        <p:spPr>
          <a:xfrm>
            <a:off x="21193609" y="637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0" name="Chevron 749"/>
          <p:cNvSpPr/>
          <p:nvPr userDrawn="1"/>
        </p:nvSpPr>
        <p:spPr>
          <a:xfrm>
            <a:off x="16623160" y="411811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2" name="Chevron 751"/>
          <p:cNvSpPr/>
          <p:nvPr userDrawn="1"/>
        </p:nvSpPr>
        <p:spPr>
          <a:xfrm>
            <a:off x="16415560" y="713174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4" name="Chevron 753"/>
          <p:cNvSpPr/>
          <p:nvPr userDrawn="1"/>
        </p:nvSpPr>
        <p:spPr>
          <a:xfrm>
            <a:off x="17363231" y="529968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5" name="Chevron 754"/>
          <p:cNvSpPr/>
          <p:nvPr userDrawn="1"/>
        </p:nvSpPr>
        <p:spPr>
          <a:xfrm>
            <a:off x="16263160" y="234318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6" name="Chevron 755"/>
          <p:cNvSpPr/>
          <p:nvPr userDrawn="1"/>
        </p:nvSpPr>
        <p:spPr>
          <a:xfrm>
            <a:off x="4933429" y="589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7" name="Chevron 756"/>
          <p:cNvSpPr/>
          <p:nvPr userDrawn="1"/>
        </p:nvSpPr>
        <p:spPr>
          <a:xfrm>
            <a:off x="18658092" y="128382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8" name="Chevron 757"/>
          <p:cNvSpPr/>
          <p:nvPr userDrawn="1"/>
        </p:nvSpPr>
        <p:spPr>
          <a:xfrm>
            <a:off x="6815058" y="569460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9" name="Chevron 758"/>
          <p:cNvSpPr/>
          <p:nvPr userDrawn="1"/>
        </p:nvSpPr>
        <p:spPr>
          <a:xfrm>
            <a:off x="18693104" y="459179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60" name="Chevron 759"/>
          <p:cNvSpPr/>
          <p:nvPr userDrawn="1"/>
        </p:nvSpPr>
        <p:spPr>
          <a:xfrm>
            <a:off x="20986009" y="571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61" name="Chevron 760"/>
          <p:cNvSpPr/>
          <p:nvPr userDrawn="1"/>
        </p:nvSpPr>
        <p:spPr>
          <a:xfrm>
            <a:off x="18431637" y="23387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62" name="Chevron 761"/>
          <p:cNvSpPr/>
          <p:nvPr userDrawn="1"/>
        </p:nvSpPr>
        <p:spPr>
          <a:xfrm>
            <a:off x="3023379" y="535362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63" name="Chevron 762"/>
          <p:cNvSpPr/>
          <p:nvPr userDrawn="1"/>
        </p:nvSpPr>
        <p:spPr>
          <a:xfrm>
            <a:off x="1077910" y="569998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64" name="Chevron 763"/>
          <p:cNvSpPr/>
          <p:nvPr userDrawn="1"/>
        </p:nvSpPr>
        <p:spPr>
          <a:xfrm>
            <a:off x="3372587"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65" name="Chevron 764"/>
          <p:cNvSpPr/>
          <p:nvPr userDrawn="1"/>
        </p:nvSpPr>
        <p:spPr>
          <a:xfrm>
            <a:off x="5757860"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71" name="Chevron 770"/>
          <p:cNvSpPr/>
          <p:nvPr userDrawn="1"/>
        </p:nvSpPr>
        <p:spPr>
          <a:xfrm>
            <a:off x="7933377" y="-72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73" name="Chevron 772"/>
          <p:cNvSpPr/>
          <p:nvPr userDrawn="1"/>
        </p:nvSpPr>
        <p:spPr>
          <a:xfrm>
            <a:off x="8033049"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79" name="Chevron 778"/>
          <p:cNvSpPr/>
          <p:nvPr userDrawn="1"/>
        </p:nvSpPr>
        <p:spPr>
          <a:xfrm>
            <a:off x="5807226" y="573091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89" name="Chevron 788"/>
          <p:cNvSpPr/>
          <p:nvPr userDrawn="1"/>
        </p:nvSpPr>
        <p:spPr>
          <a:xfrm>
            <a:off x="10328309" y="-30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95" name="Chevron 794"/>
          <p:cNvSpPr/>
          <p:nvPr userDrawn="1"/>
        </p:nvSpPr>
        <p:spPr>
          <a:xfrm>
            <a:off x="12503826" y="-66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99" name="Chevron 798"/>
          <p:cNvSpPr/>
          <p:nvPr userDrawn="1"/>
        </p:nvSpPr>
        <p:spPr>
          <a:xfrm>
            <a:off x="6064316"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00" name="Chevron 799"/>
          <p:cNvSpPr/>
          <p:nvPr userDrawn="1"/>
        </p:nvSpPr>
        <p:spPr>
          <a:xfrm>
            <a:off x="8357221"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02" name="Chevron 801"/>
          <p:cNvSpPr/>
          <p:nvPr userDrawn="1"/>
        </p:nvSpPr>
        <p:spPr>
          <a:xfrm>
            <a:off x="9304892"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04" name="Chevron 803"/>
          <p:cNvSpPr/>
          <p:nvPr userDrawn="1"/>
        </p:nvSpPr>
        <p:spPr>
          <a:xfrm>
            <a:off x="10860081"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07" name="Chevron 806"/>
          <p:cNvSpPr/>
          <p:nvPr userDrawn="1"/>
        </p:nvSpPr>
        <p:spPr>
          <a:xfrm>
            <a:off x="8339505"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08" name="Chevron 807"/>
          <p:cNvSpPr/>
          <p:nvPr userDrawn="1"/>
        </p:nvSpPr>
        <p:spPr>
          <a:xfrm>
            <a:off x="10632410"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0" name="Chevron 809"/>
          <p:cNvSpPr/>
          <p:nvPr userDrawn="1"/>
        </p:nvSpPr>
        <p:spPr>
          <a:xfrm>
            <a:off x="11580081"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2" name="Chevron 811"/>
          <p:cNvSpPr/>
          <p:nvPr userDrawn="1"/>
        </p:nvSpPr>
        <p:spPr>
          <a:xfrm>
            <a:off x="13135270"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4" name="Chevron 813"/>
          <p:cNvSpPr/>
          <p:nvPr userDrawn="1"/>
        </p:nvSpPr>
        <p:spPr>
          <a:xfrm>
            <a:off x="8564821" y="706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5" name="Chevron 814"/>
          <p:cNvSpPr/>
          <p:nvPr userDrawn="1"/>
        </p:nvSpPr>
        <p:spPr>
          <a:xfrm>
            <a:off x="2210855" y="576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6" name="Chevron 815"/>
          <p:cNvSpPr/>
          <p:nvPr userDrawn="1"/>
        </p:nvSpPr>
        <p:spPr>
          <a:xfrm>
            <a:off x="8357221" y="1008136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7" name="Chevron 816"/>
          <p:cNvSpPr/>
          <p:nvPr userDrawn="1"/>
        </p:nvSpPr>
        <p:spPr>
          <a:xfrm>
            <a:off x="4482049" y="670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8" name="Chevron 817"/>
          <p:cNvSpPr/>
          <p:nvPr userDrawn="1"/>
        </p:nvSpPr>
        <p:spPr>
          <a:xfrm>
            <a:off x="9304892" y="824929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20" name="Chevron 819"/>
          <p:cNvSpPr/>
          <p:nvPr userDrawn="1"/>
        </p:nvSpPr>
        <p:spPr>
          <a:xfrm>
            <a:off x="10860081" y="10801366"/>
            <a:ext cx="720000" cy="72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23" name="Chevron 822"/>
          <p:cNvSpPr/>
          <p:nvPr userDrawn="1"/>
        </p:nvSpPr>
        <p:spPr>
          <a:xfrm>
            <a:off x="10634765" y="754141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24" name="Chevron 823"/>
          <p:cNvSpPr/>
          <p:nvPr userDrawn="1"/>
        </p:nvSpPr>
        <p:spPr>
          <a:xfrm>
            <a:off x="12927670" y="866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26" name="Chevron 825"/>
          <p:cNvSpPr/>
          <p:nvPr userDrawn="1"/>
        </p:nvSpPr>
        <p:spPr>
          <a:xfrm>
            <a:off x="13875341" y="682993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28" name="Chevron 827"/>
          <p:cNvSpPr/>
          <p:nvPr userDrawn="1"/>
        </p:nvSpPr>
        <p:spPr>
          <a:xfrm>
            <a:off x="15430530" y="938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28" name="Chevron 1027"/>
          <p:cNvSpPr/>
          <p:nvPr userDrawn="1"/>
        </p:nvSpPr>
        <p:spPr>
          <a:xfrm>
            <a:off x="9369194"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36" name="Chevron 1035"/>
          <p:cNvSpPr/>
          <p:nvPr userDrawn="1"/>
        </p:nvSpPr>
        <p:spPr>
          <a:xfrm>
            <a:off x="11644383"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39" name="Chevron 1038"/>
          <p:cNvSpPr/>
          <p:nvPr userDrawn="1"/>
        </p:nvSpPr>
        <p:spPr>
          <a:xfrm>
            <a:off x="4573429" y="115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40" name="Chevron 1039"/>
          <p:cNvSpPr/>
          <p:nvPr userDrawn="1"/>
        </p:nvSpPr>
        <p:spPr>
          <a:xfrm>
            <a:off x="6866334" y="227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44" name="Chevron 1043"/>
          <p:cNvSpPr/>
          <p:nvPr userDrawn="1"/>
        </p:nvSpPr>
        <p:spPr>
          <a:xfrm>
            <a:off x="9369194" y="299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52" name="Chevron 1051"/>
          <p:cNvSpPr/>
          <p:nvPr userDrawn="1"/>
        </p:nvSpPr>
        <p:spPr>
          <a:xfrm>
            <a:off x="3192587" y="714775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59" name="Chevron 1058"/>
          <p:cNvSpPr/>
          <p:nvPr userDrawn="1"/>
        </p:nvSpPr>
        <p:spPr>
          <a:xfrm>
            <a:off x="-478515" y="558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67" name="Chevron 1066"/>
          <p:cNvSpPr/>
          <p:nvPr userDrawn="1"/>
        </p:nvSpPr>
        <p:spPr>
          <a:xfrm>
            <a:off x="-10087716" y="-791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76" name="Chevron 1075"/>
          <p:cNvSpPr/>
          <p:nvPr userDrawn="1"/>
        </p:nvSpPr>
        <p:spPr>
          <a:xfrm>
            <a:off x="1039411" y="14107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83" name="Chevron 1082"/>
          <p:cNvSpPr/>
          <p:nvPr userDrawn="1"/>
        </p:nvSpPr>
        <p:spPr>
          <a:xfrm>
            <a:off x="406209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87" name="Chevron 1086"/>
          <p:cNvSpPr/>
          <p:nvPr userDrawn="1"/>
        </p:nvSpPr>
        <p:spPr>
          <a:xfrm>
            <a:off x="-3484910"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88" name="Chevron 1087"/>
          <p:cNvSpPr/>
          <p:nvPr userDrawn="1"/>
        </p:nvSpPr>
        <p:spPr>
          <a:xfrm>
            <a:off x="-1192005"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90" name="Chevron 1089"/>
          <p:cNvSpPr/>
          <p:nvPr userDrawn="1"/>
        </p:nvSpPr>
        <p:spPr>
          <a:xfrm>
            <a:off x="-244334"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92" name="Chevron 1091"/>
          <p:cNvSpPr/>
          <p:nvPr userDrawn="1"/>
        </p:nvSpPr>
        <p:spPr>
          <a:xfrm>
            <a:off x="1310855"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95" name="Chevron 1094"/>
          <p:cNvSpPr/>
          <p:nvPr userDrawn="1"/>
        </p:nvSpPr>
        <p:spPr>
          <a:xfrm>
            <a:off x="-1209721"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96" name="Chevron 1095"/>
          <p:cNvSpPr/>
          <p:nvPr userDrawn="1"/>
        </p:nvSpPr>
        <p:spPr>
          <a:xfrm>
            <a:off x="1083184"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98" name="Chevron 1097"/>
          <p:cNvSpPr/>
          <p:nvPr userDrawn="1"/>
        </p:nvSpPr>
        <p:spPr>
          <a:xfrm>
            <a:off x="2030855"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0" name="Chevron 1099"/>
          <p:cNvSpPr/>
          <p:nvPr userDrawn="1"/>
        </p:nvSpPr>
        <p:spPr>
          <a:xfrm>
            <a:off x="3586044"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2" name="Chevron 1101"/>
          <p:cNvSpPr/>
          <p:nvPr userDrawn="1"/>
        </p:nvSpPr>
        <p:spPr>
          <a:xfrm>
            <a:off x="-984405" y="2212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3" name="Chevron 1102"/>
          <p:cNvSpPr/>
          <p:nvPr userDrawn="1"/>
        </p:nvSpPr>
        <p:spPr>
          <a:xfrm>
            <a:off x="-3484910" y="410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4" name="Chevron 1103"/>
          <p:cNvSpPr/>
          <p:nvPr userDrawn="1"/>
        </p:nvSpPr>
        <p:spPr>
          <a:xfrm>
            <a:off x="-1192005" y="522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5" name="Chevron 1104"/>
          <p:cNvSpPr/>
          <p:nvPr userDrawn="1"/>
        </p:nvSpPr>
        <p:spPr>
          <a:xfrm>
            <a:off x="-15814233" y="74231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6" name="Chevron 1105"/>
          <p:cNvSpPr/>
          <p:nvPr userDrawn="1"/>
        </p:nvSpPr>
        <p:spPr>
          <a:xfrm>
            <a:off x="-244334" y="339413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8" name="Chevron 1107"/>
          <p:cNvSpPr/>
          <p:nvPr userDrawn="1"/>
        </p:nvSpPr>
        <p:spPr>
          <a:xfrm>
            <a:off x="1310855" y="594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11" name="Chevron 1110"/>
          <p:cNvSpPr/>
          <p:nvPr userDrawn="1"/>
        </p:nvSpPr>
        <p:spPr>
          <a:xfrm>
            <a:off x="1085539" y="268625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12" name="Chevron 1111"/>
          <p:cNvSpPr/>
          <p:nvPr userDrawn="1"/>
        </p:nvSpPr>
        <p:spPr>
          <a:xfrm>
            <a:off x="3378444" y="380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14" name="Chevron 1113"/>
          <p:cNvSpPr/>
          <p:nvPr userDrawn="1"/>
        </p:nvSpPr>
        <p:spPr>
          <a:xfrm>
            <a:off x="4326115" y="197477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16" name="Chevron 1115"/>
          <p:cNvSpPr/>
          <p:nvPr userDrawn="1"/>
        </p:nvSpPr>
        <p:spPr>
          <a:xfrm>
            <a:off x="5881304" y="452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grpSp>
        <p:nvGrpSpPr>
          <p:cNvPr id="168" name="Group 167"/>
          <p:cNvGrpSpPr/>
          <p:nvPr userDrawn="1"/>
        </p:nvGrpSpPr>
        <p:grpSpPr>
          <a:xfrm>
            <a:off x="-56790" y="-30574"/>
            <a:ext cx="9329317" cy="6888574"/>
            <a:chOff x="-56790" y="-30574"/>
            <a:chExt cx="9329317" cy="6888574"/>
          </a:xfrm>
        </p:grpSpPr>
        <p:grpSp>
          <p:nvGrpSpPr>
            <p:cNvPr id="169" name="Group 168"/>
            <p:cNvGrpSpPr/>
            <p:nvPr userDrawn="1"/>
          </p:nvGrpSpPr>
          <p:grpSpPr>
            <a:xfrm>
              <a:off x="-3084" y="-30574"/>
              <a:ext cx="9164084" cy="6888574"/>
              <a:chOff x="-3084" y="-30574"/>
              <a:chExt cx="9164084" cy="6888574"/>
            </a:xfrm>
          </p:grpSpPr>
          <p:sp>
            <p:nvSpPr>
              <p:cNvPr id="172" name="Rectangle 171"/>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173" name="Rectangle 172"/>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cxnSp>
          <p:nvCxnSpPr>
            <p:cNvPr id="171" name="Straight Connector 170"/>
            <p:cNvCxnSpPr/>
            <p:nvPr userDrawn="1"/>
          </p:nvCxnSpPr>
          <p:spPr bwMode="auto">
            <a:xfrm>
              <a:off x="-56790" y="6120000"/>
              <a:ext cx="9329317"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75" name="Picture 1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7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77"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78" name="Straight Connector 17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35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8437 1.85185E-6 L 0.96007 1.85185E-6 " pathEditMode="relative" rAng="0" ptsTypes="AA">
                                      <p:cBhvr>
                                        <p:cTn id="6" dur="20000" fill="hold"/>
                                        <p:tgtEl>
                                          <p:spTgt spid="114"/>
                                        </p:tgtEl>
                                        <p:attrNameLst>
                                          <p:attrName>ppt_x</p:attrName>
                                          <p:attrName>ppt_y</p:attrName>
                                        </p:attrNameLst>
                                      </p:cBhvr>
                                      <p:rCtr x="43785" y="0"/>
                                    </p:animMotion>
                                  </p:childTnLst>
                                </p:cTn>
                              </p:par>
                              <p:par>
                                <p:cTn id="7" presetID="0" presetClass="path" presetSubtype="0" fill="hold" grpId="0" nodeType="withEffect">
                                  <p:stCondLst>
                                    <p:cond delay="0"/>
                                  </p:stCondLst>
                                  <p:childTnLst>
                                    <p:animMotion origin="layout" path="M 0.08437 1.85185E-6 L 0.96007 1.85185E-6 " pathEditMode="relative" rAng="0" ptsTypes="AA">
                                      <p:cBhvr>
                                        <p:cTn id="8" dur="20000" fill="hold"/>
                                        <p:tgtEl>
                                          <p:spTgt spid="122"/>
                                        </p:tgtEl>
                                        <p:attrNameLst>
                                          <p:attrName>ppt_x</p:attrName>
                                          <p:attrName>ppt_y</p:attrName>
                                        </p:attrNameLst>
                                      </p:cBhvr>
                                      <p:rCtr x="43785" y="0"/>
                                    </p:animMotion>
                                  </p:childTnLst>
                                </p:cTn>
                              </p:par>
                              <p:par>
                                <p:cTn id="9" presetID="0" presetClass="path" presetSubtype="0" fill="hold" grpId="0" nodeType="withEffect">
                                  <p:stCondLst>
                                    <p:cond delay="0"/>
                                  </p:stCondLst>
                                  <p:childTnLst>
                                    <p:animMotion origin="layout" path="M 0.04826 2.59259E-6 L 0.96007 2.59259E-6 " pathEditMode="relative" rAng="0" ptsTypes="AA">
                                      <p:cBhvr>
                                        <p:cTn id="10" dur="20000" fill="hold"/>
                                        <p:tgtEl>
                                          <p:spTgt spid="131"/>
                                        </p:tgtEl>
                                        <p:attrNameLst>
                                          <p:attrName>ppt_x</p:attrName>
                                          <p:attrName>ppt_y</p:attrName>
                                        </p:attrNameLst>
                                      </p:cBhvr>
                                      <p:rCtr x="45590" y="0"/>
                                    </p:animMotion>
                                  </p:childTnLst>
                                </p:cTn>
                              </p:par>
                              <p:par>
                                <p:cTn id="11" presetID="0" presetClass="path" presetSubtype="0" fill="hold" grpId="0" nodeType="withEffect">
                                  <p:stCondLst>
                                    <p:cond delay="0"/>
                                  </p:stCondLst>
                                  <p:childTnLst>
                                    <p:animMotion origin="layout" path="M 0.08437 1.85185E-6 L 0.96007 1.85185E-6 " pathEditMode="relative" rAng="0" ptsTypes="AA">
                                      <p:cBhvr>
                                        <p:cTn id="12" dur="20000" fill="hold"/>
                                        <p:tgtEl>
                                          <p:spTgt spid="138"/>
                                        </p:tgtEl>
                                        <p:attrNameLst>
                                          <p:attrName>ppt_x</p:attrName>
                                          <p:attrName>ppt_y</p:attrName>
                                        </p:attrNameLst>
                                      </p:cBhvr>
                                      <p:rCtr x="43785" y="0"/>
                                    </p:animMotion>
                                  </p:childTnLst>
                                </p:cTn>
                              </p:par>
                              <p:par>
                                <p:cTn id="13" presetID="0" presetClass="path" presetSubtype="0" fill="hold" grpId="0" nodeType="withEffect">
                                  <p:stCondLst>
                                    <p:cond delay="0"/>
                                  </p:stCondLst>
                                  <p:childTnLst>
                                    <p:animMotion origin="layout" path="M -0.28073 -0.04352 L 0.82222 -0.04352 " pathEditMode="relative" rAng="0" ptsTypes="AA">
                                      <p:cBhvr>
                                        <p:cTn id="14" dur="20000" fill="hold"/>
                                        <p:tgtEl>
                                          <p:spTgt spid="348"/>
                                        </p:tgtEl>
                                        <p:attrNameLst>
                                          <p:attrName>ppt_x</p:attrName>
                                          <p:attrName>ppt_y</p:attrName>
                                        </p:attrNameLst>
                                      </p:cBhvr>
                                      <p:rCtr x="55156"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352"/>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8437 1.85185E-6 L 0.96007 1.85185E-6 " pathEditMode="relative" rAng="0" ptsTypes="AA">
                                      <p:cBhvr>
                                        <p:cTn id="18" dur="20000" fill="hold"/>
                                        <p:tgtEl>
                                          <p:spTgt spid="354"/>
                                        </p:tgtEl>
                                        <p:attrNameLst>
                                          <p:attrName>ppt_x</p:attrName>
                                          <p:attrName>ppt_y</p:attrName>
                                        </p:attrNameLst>
                                      </p:cBhvr>
                                      <p:rCtr x="43785" y="0"/>
                                    </p:animMotion>
                                  </p:childTnLst>
                                </p:cTn>
                              </p:par>
                              <p:par>
                                <p:cTn id="19" presetID="0" presetClass="path" presetSubtype="0" fill="hold" grpId="0" nodeType="withEffect">
                                  <p:stCondLst>
                                    <p:cond delay="0"/>
                                  </p:stCondLst>
                                  <p:childTnLst>
                                    <p:animMotion origin="layout" path="M -0.14288 -2.96296E-6 L 0.96007 -2.96296E-6 " pathEditMode="relative" rAng="0" ptsTypes="AA">
                                      <p:cBhvr>
                                        <p:cTn id="20" dur="20000" fill="hold"/>
                                        <p:tgtEl>
                                          <p:spTgt spid="356"/>
                                        </p:tgtEl>
                                        <p:attrNameLst>
                                          <p:attrName>ppt_x</p:attrName>
                                          <p:attrName>ppt_y</p:attrName>
                                        </p:attrNameLst>
                                      </p:cBhvr>
                                      <p:rCtr x="55139" y="0"/>
                                    </p:animMotion>
                                  </p:childTnLst>
                                </p:cTn>
                              </p:par>
                              <p:par>
                                <p:cTn id="21" presetID="0" presetClass="path" presetSubtype="0" fill="hold" grpId="0" nodeType="withEffect">
                                  <p:stCondLst>
                                    <p:cond delay="0"/>
                                  </p:stCondLst>
                                  <p:childTnLst>
                                    <p:animMotion origin="layout" path="M -0.04566 1.85185E-6 L 0.96007 1.85185E-6 " pathEditMode="relative" rAng="0" ptsTypes="AA">
                                      <p:cBhvr>
                                        <p:cTn id="22" dur="20000" fill="hold"/>
                                        <p:tgtEl>
                                          <p:spTgt spid="360"/>
                                        </p:tgtEl>
                                        <p:attrNameLst>
                                          <p:attrName>ppt_x</p:attrName>
                                          <p:attrName>ppt_y</p:attrName>
                                        </p:attrNameLst>
                                      </p:cBhvr>
                                      <p:rCtr x="50278" y="0"/>
                                    </p:animMotion>
                                  </p:childTnLst>
                                </p:cTn>
                              </p:par>
                              <p:par>
                                <p:cTn id="23" presetID="0" presetClass="path" presetSubtype="0" fill="hold" grpId="0" nodeType="withEffect">
                                  <p:stCondLst>
                                    <p:cond delay="0"/>
                                  </p:stCondLst>
                                  <p:childTnLst>
                                    <p:animMotion origin="layout" path="M 0.08437 1.85185E-6 L 0.96007 1.85185E-6 " pathEditMode="relative" rAng="0" ptsTypes="AA">
                                      <p:cBhvr>
                                        <p:cTn id="24" dur="20000" fill="hold"/>
                                        <p:tgtEl>
                                          <p:spTgt spid="362"/>
                                        </p:tgtEl>
                                        <p:attrNameLst>
                                          <p:attrName>ppt_x</p:attrName>
                                          <p:attrName>ppt_y</p:attrName>
                                        </p:attrNameLst>
                                      </p:cBhvr>
                                      <p:rCtr x="43785" y="0"/>
                                    </p:animMotion>
                                  </p:childTnLst>
                                </p:cTn>
                              </p:par>
                              <p:par>
                                <p:cTn id="25" presetID="0" presetClass="path" presetSubtype="0" fill="hold" grpId="0" nodeType="withEffect">
                                  <p:stCondLst>
                                    <p:cond delay="0"/>
                                  </p:stCondLst>
                                  <p:childTnLst>
                                    <p:animMotion origin="layout" path="M 0.08437 1.85185E-6 L 0.96007 1.85185E-6 " pathEditMode="relative" rAng="0" ptsTypes="AA">
                                      <p:cBhvr>
                                        <p:cTn id="26" dur="20000" fill="hold"/>
                                        <p:tgtEl>
                                          <p:spTgt spid="370"/>
                                        </p:tgtEl>
                                        <p:attrNameLst>
                                          <p:attrName>ppt_x</p:attrName>
                                          <p:attrName>ppt_y</p:attrName>
                                        </p:attrNameLst>
                                      </p:cBhvr>
                                      <p:rCtr x="43785" y="0"/>
                                    </p:animMotion>
                                  </p:childTnLst>
                                </p:cTn>
                              </p:par>
                              <p:par>
                                <p:cTn id="27" presetID="0" presetClass="path" presetSubtype="0" fill="hold" grpId="0" nodeType="withEffect">
                                  <p:stCondLst>
                                    <p:cond delay="0"/>
                                  </p:stCondLst>
                                  <p:childTnLst>
                                    <p:animMotion origin="layout" path="M -0.14288 -2.96296E-6 L 0.96007 -2.96296E-6 " pathEditMode="relative" rAng="0" ptsTypes="AA">
                                      <p:cBhvr>
                                        <p:cTn id="28" dur="20000" fill="hold"/>
                                        <p:tgtEl>
                                          <p:spTgt spid="372"/>
                                        </p:tgtEl>
                                        <p:attrNameLst>
                                          <p:attrName>ppt_x</p:attrName>
                                          <p:attrName>ppt_y</p:attrName>
                                        </p:attrNameLst>
                                      </p:cBhvr>
                                      <p:rCtr x="55139" y="0"/>
                                    </p:animMotion>
                                  </p:childTnLst>
                                </p:cTn>
                              </p:par>
                              <p:par>
                                <p:cTn id="29" presetID="0" presetClass="path" presetSubtype="0" fill="hold" grpId="0" nodeType="withEffect">
                                  <p:stCondLst>
                                    <p:cond delay="0"/>
                                  </p:stCondLst>
                                  <p:childTnLst>
                                    <p:animMotion origin="layout" path="M -0.04566 1.85185E-6 L 0.96007 1.85185E-6 " pathEditMode="relative" rAng="0" ptsTypes="AA">
                                      <p:cBhvr>
                                        <p:cTn id="30" dur="20000" fill="hold"/>
                                        <p:tgtEl>
                                          <p:spTgt spid="376"/>
                                        </p:tgtEl>
                                        <p:attrNameLst>
                                          <p:attrName>ppt_x</p:attrName>
                                          <p:attrName>ppt_y</p:attrName>
                                        </p:attrNameLst>
                                      </p:cBhvr>
                                      <p:rCtr x="50278" y="0"/>
                                    </p:animMotion>
                                  </p:childTnLst>
                                </p:cTn>
                              </p:par>
                              <p:par>
                                <p:cTn id="31" presetID="0" presetClass="path" presetSubtype="0" fill="hold" grpId="0" nodeType="withEffect">
                                  <p:stCondLst>
                                    <p:cond delay="0"/>
                                  </p:stCondLst>
                                  <p:childTnLst>
                                    <p:animMotion origin="layout" path="M 0.08437 1.85185E-6 L 0.96007 1.85185E-6 " pathEditMode="relative" rAng="0" ptsTypes="AA">
                                      <p:cBhvr>
                                        <p:cTn id="32" dur="20000" fill="hold"/>
                                        <p:tgtEl>
                                          <p:spTgt spid="378"/>
                                        </p:tgtEl>
                                        <p:attrNameLst>
                                          <p:attrName>ppt_x</p:attrName>
                                          <p:attrName>ppt_y</p:attrName>
                                        </p:attrNameLst>
                                      </p:cBhvr>
                                      <p:rCtr x="43785" y="0"/>
                                    </p:animMotion>
                                  </p:childTnLst>
                                </p:cTn>
                              </p:par>
                              <p:par>
                                <p:cTn id="33" presetID="0" presetClass="path" presetSubtype="0" fill="hold" grpId="0" nodeType="withEffect">
                                  <p:stCondLst>
                                    <p:cond delay="0"/>
                                  </p:stCondLst>
                                  <p:childTnLst>
                                    <p:animMotion origin="layout" path="M 0.1559 -3.7037E-7 L 0.96007 -3.7037E-7 " pathEditMode="relative" rAng="0" ptsTypes="AA">
                                      <p:cBhvr>
                                        <p:cTn id="34" dur="20000" fill="hold"/>
                                        <p:tgtEl>
                                          <p:spTgt spid="510"/>
                                        </p:tgtEl>
                                        <p:attrNameLst>
                                          <p:attrName>ppt_x</p:attrName>
                                          <p:attrName>ppt_y</p:attrName>
                                        </p:attrNameLst>
                                      </p:cBhvr>
                                      <p:rCtr x="40208" y="0"/>
                                    </p:animMotion>
                                  </p:childTnLst>
                                </p:cTn>
                              </p:par>
                              <p:par>
                                <p:cTn id="35" presetID="0" presetClass="path" presetSubtype="0" fill="hold" grpId="0" nodeType="withEffect">
                                  <p:stCondLst>
                                    <p:cond delay="0"/>
                                  </p:stCondLst>
                                  <p:childTnLst>
                                    <p:animMotion origin="layout" path="M -0.27031 3.7037E-6 L 0.96007 3.7037E-6 " pathEditMode="relative" rAng="0" ptsTypes="AA">
                                      <p:cBhvr>
                                        <p:cTn id="36" dur="20000" fill="hold"/>
                                        <p:tgtEl>
                                          <p:spTgt spid="511"/>
                                        </p:tgtEl>
                                        <p:attrNameLst>
                                          <p:attrName>ppt_x</p:attrName>
                                          <p:attrName>ppt_y</p:attrName>
                                        </p:attrNameLst>
                                      </p:cBhvr>
                                      <p:rCtr x="61510" y="0"/>
                                    </p:animMotion>
                                  </p:childTnLst>
                                </p:cTn>
                              </p:par>
                              <p:par>
                                <p:cTn id="37" presetID="0" presetClass="path" presetSubtype="0" fill="hold" grpId="0" nodeType="withEffect">
                                  <p:stCondLst>
                                    <p:cond delay="0"/>
                                  </p:stCondLst>
                                  <p:childTnLst>
                                    <p:animMotion origin="layout" path="M 0.04826 2.59259E-6 L 0.96007 2.59259E-6 " pathEditMode="relative" rAng="0" ptsTypes="AA">
                                      <p:cBhvr>
                                        <p:cTn id="38" dur="20000" fill="hold"/>
                                        <p:tgtEl>
                                          <p:spTgt spid="515"/>
                                        </p:tgtEl>
                                        <p:attrNameLst>
                                          <p:attrName>ppt_x</p:attrName>
                                          <p:attrName>ppt_y</p:attrName>
                                        </p:attrNameLst>
                                      </p:cBhvr>
                                      <p:rCtr x="45590" y="0"/>
                                    </p:animMotion>
                                  </p:childTnLst>
                                </p:cTn>
                              </p:par>
                              <p:par>
                                <p:cTn id="39" presetID="0" presetClass="path" presetSubtype="0" fill="hold" grpId="0" nodeType="withEffect">
                                  <p:stCondLst>
                                    <p:cond delay="0"/>
                                  </p:stCondLst>
                                  <p:childTnLst>
                                    <p:animMotion origin="layout" path="M 0.1559 -3.7037E-7 L 0.96007 -3.7037E-7 " pathEditMode="relative" rAng="0" ptsTypes="AA">
                                      <p:cBhvr>
                                        <p:cTn id="40" dur="20000" fill="hold"/>
                                        <p:tgtEl>
                                          <p:spTgt spid="518"/>
                                        </p:tgtEl>
                                        <p:attrNameLst>
                                          <p:attrName>ppt_x</p:attrName>
                                          <p:attrName>ppt_y</p:attrName>
                                        </p:attrNameLst>
                                      </p:cBhvr>
                                      <p:rCtr x="40208" y="0"/>
                                    </p:animMotion>
                                  </p:childTnLst>
                                </p:cTn>
                              </p:par>
                              <p:par>
                                <p:cTn id="41" presetID="0" presetClass="path" presetSubtype="0" fill="hold" grpId="0" nodeType="withEffect">
                                  <p:stCondLst>
                                    <p:cond delay="0"/>
                                  </p:stCondLst>
                                  <p:childTnLst>
                                    <p:animMotion origin="layout" path="M -0.27031 3.7037E-6 L 0.96007 3.7037E-6 " pathEditMode="relative" rAng="0" ptsTypes="AA">
                                      <p:cBhvr>
                                        <p:cTn id="42" dur="20000" fill="hold"/>
                                        <p:tgtEl>
                                          <p:spTgt spid="519"/>
                                        </p:tgtEl>
                                        <p:attrNameLst>
                                          <p:attrName>ppt_x</p:attrName>
                                          <p:attrName>ppt_y</p:attrName>
                                        </p:attrNameLst>
                                      </p:cBhvr>
                                      <p:rCtr x="61510" y="0"/>
                                    </p:animMotion>
                                  </p:childTnLst>
                                </p:cTn>
                              </p:par>
                              <p:par>
                                <p:cTn id="43" presetID="0" presetClass="path" presetSubtype="0" fill="hold" grpId="0" nodeType="withEffect">
                                  <p:stCondLst>
                                    <p:cond delay="0"/>
                                  </p:stCondLst>
                                  <p:childTnLst>
                                    <p:animMotion origin="layout" path="M 0.04826 2.59259E-6 L 0.96007 2.59259E-6 " pathEditMode="relative" rAng="0" ptsTypes="AA">
                                      <p:cBhvr>
                                        <p:cTn id="44" dur="20000" fill="hold"/>
                                        <p:tgtEl>
                                          <p:spTgt spid="523"/>
                                        </p:tgtEl>
                                        <p:attrNameLst>
                                          <p:attrName>ppt_x</p:attrName>
                                          <p:attrName>ppt_y</p:attrName>
                                        </p:attrNameLst>
                                      </p:cBhvr>
                                      <p:rCtr x="45590" y="0"/>
                                    </p:animMotion>
                                  </p:childTnLst>
                                </p:cTn>
                              </p:par>
                              <p:par>
                                <p:cTn id="45" presetID="0" presetClass="path" presetSubtype="0" fill="hold" grpId="0" nodeType="withEffect">
                                  <p:stCondLst>
                                    <p:cond delay="0"/>
                                  </p:stCondLst>
                                  <p:childTnLst>
                                    <p:animMotion origin="layout" path="M 0.1559 -3.7037E-7 L 0.96007 -3.7037E-7 " pathEditMode="relative" rAng="0" ptsTypes="AA">
                                      <p:cBhvr>
                                        <p:cTn id="46" dur="20000" fill="hold"/>
                                        <p:tgtEl>
                                          <p:spTgt spid="526"/>
                                        </p:tgtEl>
                                        <p:attrNameLst>
                                          <p:attrName>ppt_x</p:attrName>
                                          <p:attrName>ppt_y</p:attrName>
                                        </p:attrNameLst>
                                      </p:cBhvr>
                                      <p:rCtr x="40208" y="0"/>
                                    </p:animMotion>
                                  </p:childTnLst>
                                </p:cTn>
                              </p:par>
                              <p:par>
                                <p:cTn id="47" presetID="0" presetClass="path" presetSubtype="0" fill="hold" grpId="0" nodeType="withEffect">
                                  <p:stCondLst>
                                    <p:cond delay="0"/>
                                  </p:stCondLst>
                                  <p:childTnLst>
                                    <p:animMotion origin="layout" path="M -0.27031 3.7037E-6 L 0.96007 3.7037E-6 " pathEditMode="relative" rAng="0" ptsTypes="AA">
                                      <p:cBhvr>
                                        <p:cTn id="48" dur="20000" fill="hold"/>
                                        <p:tgtEl>
                                          <p:spTgt spid="527"/>
                                        </p:tgtEl>
                                        <p:attrNameLst>
                                          <p:attrName>ppt_x</p:attrName>
                                          <p:attrName>ppt_y</p:attrName>
                                        </p:attrNameLst>
                                      </p:cBhvr>
                                      <p:rCtr x="61510" y="0"/>
                                    </p:animMotion>
                                  </p:childTnLst>
                                </p:cTn>
                              </p:par>
                              <p:par>
                                <p:cTn id="49" presetID="0" presetClass="path" presetSubtype="0" fill="hold" grpId="0" nodeType="withEffect">
                                  <p:stCondLst>
                                    <p:cond delay="0"/>
                                  </p:stCondLst>
                                  <p:childTnLst>
                                    <p:animMotion origin="layout" path="M -0.37396 3.33333E-6 L 0.96007 3.33333E-6 " pathEditMode="relative" rAng="0" ptsTypes="AA">
                                      <p:cBhvr>
                                        <p:cTn id="50" dur="20000" fill="hold"/>
                                        <p:tgtEl>
                                          <p:spTgt spid="529"/>
                                        </p:tgtEl>
                                        <p:attrNameLst>
                                          <p:attrName>ppt_x</p:attrName>
                                          <p:attrName>ppt_y</p:attrName>
                                        </p:attrNameLst>
                                      </p:cBhvr>
                                      <p:rCtr x="66701" y="0"/>
                                    </p:animMotion>
                                  </p:childTnLst>
                                </p:cTn>
                              </p:par>
                              <p:par>
                                <p:cTn id="51" presetID="0" presetClass="path" presetSubtype="0" fill="hold" grpId="0" nodeType="withEffect">
                                  <p:stCondLst>
                                    <p:cond delay="0"/>
                                  </p:stCondLst>
                                  <p:childTnLst>
                                    <p:animMotion origin="layout" path="M 0.04826 2.59259E-6 L 0.96007 2.59259E-6 " pathEditMode="relative" rAng="0" ptsTypes="AA">
                                      <p:cBhvr>
                                        <p:cTn id="52" dur="20000" fill="hold"/>
                                        <p:tgtEl>
                                          <p:spTgt spid="531"/>
                                        </p:tgtEl>
                                        <p:attrNameLst>
                                          <p:attrName>ppt_x</p:attrName>
                                          <p:attrName>ppt_y</p:attrName>
                                        </p:attrNameLst>
                                      </p:cBhvr>
                                      <p:rCtr x="45590" y="0"/>
                                    </p:animMotion>
                                  </p:childTnLst>
                                </p:cTn>
                              </p:par>
                              <p:par>
                                <p:cTn id="53" presetID="0" presetClass="path" presetSubtype="0" fill="hold" grpId="0" nodeType="withEffect">
                                  <p:stCondLst>
                                    <p:cond delay="0"/>
                                  </p:stCondLst>
                                  <p:childTnLst>
                                    <p:animMotion origin="layout" path="M 0.1559 -3.7037E-7 L 0.96007 -3.7037E-7 " pathEditMode="relative" rAng="0" ptsTypes="AA">
                                      <p:cBhvr>
                                        <p:cTn id="54" dur="20000" fill="hold"/>
                                        <p:tgtEl>
                                          <p:spTgt spid="534"/>
                                        </p:tgtEl>
                                        <p:attrNameLst>
                                          <p:attrName>ppt_x</p:attrName>
                                          <p:attrName>ppt_y</p:attrName>
                                        </p:attrNameLst>
                                      </p:cBhvr>
                                      <p:rCtr x="40208" y="0"/>
                                    </p:animMotion>
                                  </p:childTnLst>
                                </p:cTn>
                              </p:par>
                              <p:par>
                                <p:cTn id="55" presetID="0" presetClass="path" presetSubtype="0" fill="hold" grpId="0" nodeType="withEffect">
                                  <p:stCondLst>
                                    <p:cond delay="0"/>
                                  </p:stCondLst>
                                  <p:childTnLst>
                                    <p:animMotion origin="layout" path="M -0.27031 3.7037E-6 L 0.96007 3.7037E-6 " pathEditMode="relative" rAng="0" ptsTypes="AA">
                                      <p:cBhvr>
                                        <p:cTn id="56" dur="20000" fill="hold"/>
                                        <p:tgtEl>
                                          <p:spTgt spid="535"/>
                                        </p:tgtEl>
                                        <p:attrNameLst>
                                          <p:attrName>ppt_x</p:attrName>
                                          <p:attrName>ppt_y</p:attrName>
                                        </p:attrNameLst>
                                      </p:cBhvr>
                                      <p:rCtr x="61510" y="0"/>
                                    </p:animMotion>
                                  </p:childTnLst>
                                </p:cTn>
                              </p:par>
                              <p:par>
                                <p:cTn id="57" presetID="0" presetClass="path" presetSubtype="0" fill="hold" grpId="0" nodeType="withEffect">
                                  <p:stCondLst>
                                    <p:cond delay="0"/>
                                  </p:stCondLst>
                                  <p:childTnLst>
                                    <p:animMotion origin="layout" path="M 0.04826 2.59259E-6 L 0.96007 2.59259E-6 " pathEditMode="relative" rAng="0" ptsTypes="AA">
                                      <p:cBhvr>
                                        <p:cTn id="58" dur="20000" fill="hold"/>
                                        <p:tgtEl>
                                          <p:spTgt spid="539"/>
                                        </p:tgtEl>
                                        <p:attrNameLst>
                                          <p:attrName>ppt_x</p:attrName>
                                          <p:attrName>ppt_y</p:attrName>
                                        </p:attrNameLst>
                                      </p:cBhvr>
                                      <p:rCtr x="45590" y="0"/>
                                    </p:animMotion>
                                  </p:childTnLst>
                                </p:cTn>
                              </p:par>
                              <p:par>
                                <p:cTn id="59" presetID="0" presetClass="path" presetSubtype="0" fill="hold" grpId="0" nodeType="withEffect">
                                  <p:stCondLst>
                                    <p:cond delay="0"/>
                                  </p:stCondLst>
                                  <p:childTnLst>
                                    <p:animMotion origin="layout" path="M -0.26615 -4.44444E-6 L 0.96007 -4.44444E-6 " pathEditMode="relative" rAng="0" ptsTypes="AA">
                                      <p:cBhvr>
                                        <p:cTn id="60" dur="20000" fill="hold"/>
                                        <p:tgtEl>
                                          <p:spTgt spid="734"/>
                                        </p:tgtEl>
                                        <p:attrNameLst>
                                          <p:attrName>ppt_x</p:attrName>
                                          <p:attrName>ppt_y</p:attrName>
                                        </p:attrNameLst>
                                      </p:cBhvr>
                                      <p:rCtr x="61302" y="0"/>
                                    </p:animMotion>
                                  </p:childTnLst>
                                </p:cTn>
                              </p:par>
                              <p:par>
                                <p:cTn id="61" presetID="0" presetClass="path" presetSubtype="0" fill="hold" grpId="0" nodeType="withEffect">
                                  <p:stCondLst>
                                    <p:cond delay="0"/>
                                  </p:stCondLst>
                                  <p:childTnLst>
                                    <p:animMotion origin="layout" path="M -0.27031 3.7037E-6 L 0.96007 3.7037E-6 " pathEditMode="relative" rAng="0" ptsTypes="AA">
                                      <p:cBhvr>
                                        <p:cTn id="62" dur="20000" fill="hold"/>
                                        <p:tgtEl>
                                          <p:spTgt spid="736"/>
                                        </p:tgtEl>
                                        <p:attrNameLst>
                                          <p:attrName>ppt_x</p:attrName>
                                          <p:attrName>ppt_y</p:attrName>
                                        </p:attrNameLst>
                                      </p:cBhvr>
                                      <p:rCtr x="61510" y="0"/>
                                    </p:animMotion>
                                  </p:childTnLst>
                                </p:cTn>
                              </p:par>
                              <p:par>
                                <p:cTn id="63" presetID="0" presetClass="path" presetSubtype="0" fill="hold" grpId="0" nodeType="withEffect">
                                  <p:stCondLst>
                                    <p:cond delay="0"/>
                                  </p:stCondLst>
                                  <p:childTnLst>
                                    <p:animMotion origin="layout" path="M -0.37396 3.33333E-6 L 0.96007 3.33333E-6 " pathEditMode="relative" rAng="0" ptsTypes="AA">
                                      <p:cBhvr>
                                        <p:cTn id="64" dur="20000" fill="hold"/>
                                        <p:tgtEl>
                                          <p:spTgt spid="738"/>
                                        </p:tgtEl>
                                        <p:attrNameLst>
                                          <p:attrName>ppt_x</p:attrName>
                                          <p:attrName>ppt_y</p:attrName>
                                        </p:attrNameLst>
                                      </p:cBhvr>
                                      <p:rCtr x="66701" y="0"/>
                                    </p:animMotion>
                                  </p:childTnLst>
                                </p:cTn>
                              </p:par>
                              <p:par>
                                <p:cTn id="65" presetID="0" presetClass="path" presetSubtype="0" fill="hold" grpId="0" nodeType="withEffect">
                                  <p:stCondLst>
                                    <p:cond delay="0"/>
                                  </p:stCondLst>
                                  <p:childTnLst>
                                    <p:animMotion origin="layout" path="M 0.08437 1.85185E-6 L 0.96007 1.85185E-6 " pathEditMode="relative" rAng="0" ptsTypes="AA">
                                      <p:cBhvr>
                                        <p:cTn id="66" dur="20000" fill="hold"/>
                                        <p:tgtEl>
                                          <p:spTgt spid="739"/>
                                        </p:tgtEl>
                                        <p:attrNameLst>
                                          <p:attrName>ppt_x</p:attrName>
                                          <p:attrName>ppt_y</p:attrName>
                                        </p:attrNameLst>
                                      </p:cBhvr>
                                      <p:rCtr x="43785" y="0"/>
                                    </p:animMotion>
                                  </p:childTnLst>
                                </p:cTn>
                              </p:par>
                              <p:par>
                                <p:cTn id="67" presetID="0" presetClass="path" presetSubtype="0" fill="hold" grpId="0" nodeType="withEffect">
                                  <p:stCondLst>
                                    <p:cond delay="0"/>
                                  </p:stCondLst>
                                  <p:childTnLst>
                                    <p:animMotion origin="layout" path="M 0.04826 2.59259E-6 L 0.96007 2.59259E-6 " pathEditMode="relative" rAng="0" ptsTypes="AA">
                                      <p:cBhvr>
                                        <p:cTn id="68" dur="20000" fill="hold"/>
                                        <p:tgtEl>
                                          <p:spTgt spid="740"/>
                                        </p:tgtEl>
                                        <p:attrNameLst>
                                          <p:attrName>ppt_x</p:attrName>
                                          <p:attrName>ppt_y</p:attrName>
                                        </p:attrNameLst>
                                      </p:cBhvr>
                                      <p:rCtr x="45590" y="0"/>
                                    </p:animMotion>
                                  </p:childTnLst>
                                </p:cTn>
                              </p:par>
                              <p:par>
                                <p:cTn id="69" presetID="0" presetClass="path" presetSubtype="0" fill="hold" grpId="0" nodeType="withEffect">
                                  <p:stCondLst>
                                    <p:cond delay="0"/>
                                  </p:stCondLst>
                                  <p:childTnLst>
                                    <p:animMotion origin="layout" path="M -0.14288 -2.96296E-6 L 0.96007 -2.96296E-6 " pathEditMode="relative" rAng="0" ptsTypes="AA">
                                      <p:cBhvr>
                                        <p:cTn id="70" dur="20000" fill="hold"/>
                                        <p:tgtEl>
                                          <p:spTgt spid="741"/>
                                        </p:tgtEl>
                                        <p:attrNameLst>
                                          <p:attrName>ppt_x</p:attrName>
                                          <p:attrName>ppt_y</p:attrName>
                                        </p:attrNameLst>
                                      </p:cBhvr>
                                      <p:rCtr x="55139" y="0"/>
                                    </p:animMotion>
                                  </p:childTnLst>
                                </p:cTn>
                              </p:par>
                              <p:par>
                                <p:cTn id="71" presetID="0" presetClass="path" presetSubtype="0" fill="hold" grpId="0" nodeType="withEffect">
                                  <p:stCondLst>
                                    <p:cond delay="0"/>
                                  </p:stCondLst>
                                  <p:childTnLst>
                                    <p:animMotion origin="layout" path="M -0.26615 -4.44444E-6 L 0.96007 -4.44444E-6 " pathEditMode="relative" rAng="0" ptsTypes="AA">
                                      <p:cBhvr>
                                        <p:cTn id="72" dur="20000" fill="hold"/>
                                        <p:tgtEl>
                                          <p:spTgt spid="742"/>
                                        </p:tgtEl>
                                        <p:attrNameLst>
                                          <p:attrName>ppt_x</p:attrName>
                                          <p:attrName>ppt_y</p:attrName>
                                        </p:attrNameLst>
                                      </p:cBhvr>
                                      <p:rCtr x="61302" y="0"/>
                                    </p:animMotion>
                                  </p:childTnLst>
                                </p:cTn>
                              </p:par>
                              <p:par>
                                <p:cTn id="73" presetID="0" presetClass="path" presetSubtype="0" fill="hold" grpId="0" nodeType="withEffect">
                                  <p:stCondLst>
                                    <p:cond delay="0"/>
                                  </p:stCondLst>
                                  <p:childTnLst>
                                    <p:animMotion origin="layout" path="M 0.1559 -3.7037E-7 L 0.96007 -3.7037E-7 " pathEditMode="relative" rAng="0" ptsTypes="AA">
                                      <p:cBhvr>
                                        <p:cTn id="74" dur="20000" fill="hold"/>
                                        <p:tgtEl>
                                          <p:spTgt spid="743"/>
                                        </p:tgtEl>
                                        <p:attrNameLst>
                                          <p:attrName>ppt_x</p:attrName>
                                          <p:attrName>ppt_y</p:attrName>
                                        </p:attrNameLst>
                                      </p:cBhvr>
                                      <p:rCtr x="40208" y="0"/>
                                    </p:animMotion>
                                  </p:childTnLst>
                                </p:cTn>
                              </p:par>
                              <p:par>
                                <p:cTn id="75" presetID="0" presetClass="path" presetSubtype="0" fill="hold" grpId="0" nodeType="withEffect">
                                  <p:stCondLst>
                                    <p:cond delay="0"/>
                                  </p:stCondLst>
                                  <p:childTnLst>
                                    <p:animMotion origin="layout" path="M -0.27031 3.7037E-6 L 0.96007 3.7037E-6 " pathEditMode="relative" rAng="0" ptsTypes="AA">
                                      <p:cBhvr>
                                        <p:cTn id="76" dur="20000" fill="hold"/>
                                        <p:tgtEl>
                                          <p:spTgt spid="744"/>
                                        </p:tgtEl>
                                        <p:attrNameLst>
                                          <p:attrName>ppt_x</p:attrName>
                                          <p:attrName>ppt_y</p:attrName>
                                        </p:attrNameLst>
                                      </p:cBhvr>
                                      <p:rCtr x="61510"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745"/>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37396 3.33333E-6 L 0.96007 3.33333E-6 " pathEditMode="relative" rAng="0" ptsTypes="AA">
                                      <p:cBhvr>
                                        <p:cTn id="80" dur="20000" fill="hold"/>
                                        <p:tgtEl>
                                          <p:spTgt spid="746"/>
                                        </p:tgtEl>
                                        <p:attrNameLst>
                                          <p:attrName>ppt_x</p:attrName>
                                          <p:attrName>ppt_y</p:attrName>
                                        </p:attrNameLst>
                                      </p:cBhvr>
                                      <p:rCtr x="66701" y="0"/>
                                    </p:animMotion>
                                  </p:childTnLst>
                                </p:cTn>
                              </p:par>
                              <p:par>
                                <p:cTn id="81" presetID="0" presetClass="path" presetSubtype="0" fill="hold" grpId="0" nodeType="withEffect">
                                  <p:stCondLst>
                                    <p:cond delay="0"/>
                                  </p:stCondLst>
                                  <p:childTnLst>
                                    <p:animMotion origin="layout" path="M 0.08437 1.85185E-6 L 0.96007 1.85185E-6 " pathEditMode="relative" rAng="0" ptsTypes="AA">
                                      <p:cBhvr>
                                        <p:cTn id="82" dur="20000" fill="hold"/>
                                        <p:tgtEl>
                                          <p:spTgt spid="747"/>
                                        </p:tgtEl>
                                        <p:attrNameLst>
                                          <p:attrName>ppt_x</p:attrName>
                                          <p:attrName>ppt_y</p:attrName>
                                        </p:attrNameLst>
                                      </p:cBhvr>
                                      <p:rCtr x="43785" y="0"/>
                                    </p:animMotion>
                                  </p:childTnLst>
                                </p:cTn>
                              </p:par>
                              <p:par>
                                <p:cTn id="83" presetID="0" presetClass="path" presetSubtype="0" fill="hold" grpId="0" nodeType="withEffect">
                                  <p:stCondLst>
                                    <p:cond delay="0"/>
                                  </p:stCondLst>
                                  <p:childTnLst>
                                    <p:animMotion origin="layout" path="M 0.04826 2.59259E-6 L 0.96007 2.59259E-6 " pathEditMode="relative" rAng="0" ptsTypes="AA">
                                      <p:cBhvr>
                                        <p:cTn id="84" dur="20000" fill="hold"/>
                                        <p:tgtEl>
                                          <p:spTgt spid="748"/>
                                        </p:tgtEl>
                                        <p:attrNameLst>
                                          <p:attrName>ppt_x</p:attrName>
                                          <p:attrName>ppt_y</p:attrName>
                                        </p:attrNameLst>
                                      </p:cBhvr>
                                      <p:rCtr x="45590" y="0"/>
                                    </p:animMotion>
                                  </p:childTnLst>
                                </p:cTn>
                              </p:par>
                              <p:par>
                                <p:cTn id="85" presetID="0" presetClass="path" presetSubtype="0" fill="hold" grpId="0" nodeType="withEffect">
                                  <p:stCondLst>
                                    <p:cond delay="0"/>
                                  </p:stCondLst>
                                  <p:childTnLst>
                                    <p:animMotion origin="layout" path="M -0.26615 -4.44444E-6 L 0.96007 -4.44444E-6 " pathEditMode="relative" rAng="0" ptsTypes="AA">
                                      <p:cBhvr>
                                        <p:cTn id="86" dur="20000" fill="hold"/>
                                        <p:tgtEl>
                                          <p:spTgt spid="750"/>
                                        </p:tgtEl>
                                        <p:attrNameLst>
                                          <p:attrName>ppt_x</p:attrName>
                                          <p:attrName>ppt_y</p:attrName>
                                        </p:attrNameLst>
                                      </p:cBhvr>
                                      <p:rCtr x="61302" y="0"/>
                                    </p:animMotion>
                                  </p:childTnLst>
                                </p:cTn>
                              </p:par>
                              <p:par>
                                <p:cTn id="87" presetID="0" presetClass="path" presetSubtype="0" fill="hold" grpId="0" nodeType="withEffect">
                                  <p:stCondLst>
                                    <p:cond delay="0"/>
                                  </p:stCondLst>
                                  <p:childTnLst>
                                    <p:animMotion origin="layout" path="M -0.27031 3.7037E-6 L 0.96007 3.7037E-6 " pathEditMode="relative" rAng="0" ptsTypes="AA">
                                      <p:cBhvr>
                                        <p:cTn id="88" dur="20000" fill="hold"/>
                                        <p:tgtEl>
                                          <p:spTgt spid="752"/>
                                        </p:tgtEl>
                                        <p:attrNameLst>
                                          <p:attrName>ppt_x</p:attrName>
                                          <p:attrName>ppt_y</p:attrName>
                                        </p:attrNameLst>
                                      </p:cBhvr>
                                      <p:rCtr x="61510" y="0"/>
                                    </p:animMotion>
                                  </p:childTnLst>
                                </p:cTn>
                              </p:par>
                              <p:par>
                                <p:cTn id="89" presetID="0" presetClass="path" presetSubtype="0" fill="hold" grpId="0" nodeType="withEffect">
                                  <p:stCondLst>
                                    <p:cond delay="0"/>
                                  </p:stCondLst>
                                  <p:childTnLst>
                                    <p:animMotion origin="layout" path="M -0.37396 3.33333E-6 L 0.96007 3.33333E-6 " pathEditMode="relative" rAng="0" ptsTypes="AA">
                                      <p:cBhvr>
                                        <p:cTn id="90" dur="20000" fill="hold"/>
                                        <p:tgtEl>
                                          <p:spTgt spid="754"/>
                                        </p:tgtEl>
                                        <p:attrNameLst>
                                          <p:attrName>ppt_x</p:attrName>
                                          <p:attrName>ppt_y</p:attrName>
                                        </p:attrNameLst>
                                      </p:cBhvr>
                                      <p:rCtr x="66701" y="0"/>
                                    </p:animMotion>
                                  </p:childTnLst>
                                </p:cTn>
                              </p:par>
                              <p:par>
                                <p:cTn id="91" presetID="0" presetClass="path" presetSubtype="0" fill="hold" grpId="0" nodeType="withEffect">
                                  <p:stCondLst>
                                    <p:cond delay="0"/>
                                  </p:stCondLst>
                                  <p:childTnLst>
                                    <p:animMotion origin="layout" path="M 0.08437 1.85185E-6 L 0.96007 1.85185E-6 " pathEditMode="relative" rAng="0" ptsTypes="AA">
                                      <p:cBhvr>
                                        <p:cTn id="92" dur="20000" fill="hold"/>
                                        <p:tgtEl>
                                          <p:spTgt spid="755"/>
                                        </p:tgtEl>
                                        <p:attrNameLst>
                                          <p:attrName>ppt_x</p:attrName>
                                          <p:attrName>ppt_y</p:attrName>
                                        </p:attrNameLst>
                                      </p:cBhvr>
                                      <p:rCtr x="43785" y="0"/>
                                    </p:animMotion>
                                  </p:childTnLst>
                                </p:cTn>
                              </p:par>
                              <p:par>
                                <p:cTn id="93" presetID="0" presetClass="path" presetSubtype="0" fill="hold" grpId="0" nodeType="withEffect">
                                  <p:stCondLst>
                                    <p:cond delay="0"/>
                                  </p:stCondLst>
                                  <p:childTnLst>
                                    <p:animMotion origin="layout" path="M 0.04826 2.59259E-6 L 0.96007 2.59259E-6 " pathEditMode="relative" rAng="0" ptsTypes="AA">
                                      <p:cBhvr>
                                        <p:cTn id="94" dur="20000" fill="hold"/>
                                        <p:tgtEl>
                                          <p:spTgt spid="756"/>
                                        </p:tgtEl>
                                        <p:attrNameLst>
                                          <p:attrName>ppt_x</p:attrName>
                                          <p:attrName>ppt_y</p:attrName>
                                        </p:attrNameLst>
                                      </p:cBhvr>
                                      <p:rCtr x="45590"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757"/>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758"/>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1559 -3.7037E-7 L 0.96007 -3.7037E-7 " pathEditMode="relative" rAng="0" ptsTypes="AA">
                                      <p:cBhvr>
                                        <p:cTn id="100" dur="20000" fill="hold"/>
                                        <p:tgtEl>
                                          <p:spTgt spid="759"/>
                                        </p:tgtEl>
                                        <p:attrNameLst>
                                          <p:attrName>ppt_x</p:attrName>
                                          <p:attrName>ppt_y</p:attrName>
                                        </p:attrNameLst>
                                      </p:cBhvr>
                                      <p:rCtr x="40208" y="0"/>
                                    </p:animMotion>
                                  </p:childTnLst>
                                </p:cTn>
                              </p:par>
                              <p:par>
                                <p:cTn id="101" presetID="0" presetClass="path" presetSubtype="0" fill="hold" grpId="0" nodeType="withEffect">
                                  <p:stCondLst>
                                    <p:cond delay="0"/>
                                  </p:stCondLst>
                                  <p:childTnLst>
                                    <p:animMotion origin="layout" path="M -0.27031 3.7037E-6 L 0.96007 3.7037E-6 " pathEditMode="relative" rAng="0" ptsTypes="AA">
                                      <p:cBhvr>
                                        <p:cTn id="102" dur="20000" fill="hold"/>
                                        <p:tgtEl>
                                          <p:spTgt spid="760"/>
                                        </p:tgtEl>
                                        <p:attrNameLst>
                                          <p:attrName>ppt_x</p:attrName>
                                          <p:attrName>ppt_y</p:attrName>
                                        </p:attrNameLst>
                                      </p:cBhvr>
                                      <p:rCtr x="61510" y="0"/>
                                    </p:animMotion>
                                  </p:childTnLst>
                                </p:cTn>
                              </p:par>
                              <p:par>
                                <p:cTn id="103" presetID="0" presetClass="path" presetSubtype="0" fill="hold" grpId="0" nodeType="withEffect">
                                  <p:stCondLst>
                                    <p:cond delay="0"/>
                                  </p:stCondLst>
                                  <p:childTnLst>
                                    <p:animMotion origin="layout" path="M -0.04566 1.85185E-6 L 0.96007 1.85185E-6 " pathEditMode="relative" rAng="0" ptsTypes="AA">
                                      <p:cBhvr>
                                        <p:cTn id="104" dur="20000" fill="hold"/>
                                        <p:tgtEl>
                                          <p:spTgt spid="761"/>
                                        </p:tgtEl>
                                        <p:attrNameLst>
                                          <p:attrName>ppt_x</p:attrName>
                                          <p:attrName>ppt_y</p:attrName>
                                        </p:attrNameLst>
                                      </p:cBhvr>
                                      <p:rCtr x="50278" y="0"/>
                                    </p:animMotion>
                                  </p:childTnLst>
                                </p:cTn>
                              </p:par>
                              <p:par>
                                <p:cTn id="105" presetID="0" presetClass="path" presetSubtype="0" fill="hold" grpId="0" nodeType="withEffect">
                                  <p:stCondLst>
                                    <p:cond delay="0"/>
                                  </p:stCondLst>
                                  <p:childTnLst>
                                    <p:animMotion origin="layout" path="M -0.37396 3.33333E-6 L 0.96007 3.33333E-6 " pathEditMode="relative" rAng="0" ptsTypes="AA">
                                      <p:cBhvr>
                                        <p:cTn id="106" dur="20000" fill="hold"/>
                                        <p:tgtEl>
                                          <p:spTgt spid="762"/>
                                        </p:tgtEl>
                                        <p:attrNameLst>
                                          <p:attrName>ppt_x</p:attrName>
                                          <p:attrName>ppt_y</p:attrName>
                                        </p:attrNameLst>
                                      </p:cBhvr>
                                      <p:rCtr x="66701" y="0"/>
                                    </p:animMotion>
                                  </p:childTnLst>
                                </p:cTn>
                              </p:par>
                              <p:par>
                                <p:cTn id="107" presetID="0" presetClass="path" presetSubtype="0" fill="hold" grpId="0" nodeType="withEffect">
                                  <p:stCondLst>
                                    <p:cond delay="0"/>
                                  </p:stCondLst>
                                  <p:childTnLst>
                                    <p:animMotion origin="layout" path="M 0.08437 1.85185E-6 L 0.96007 1.85185E-6 " pathEditMode="relative" rAng="0" ptsTypes="AA">
                                      <p:cBhvr>
                                        <p:cTn id="108" dur="20000" fill="hold"/>
                                        <p:tgtEl>
                                          <p:spTgt spid="763"/>
                                        </p:tgtEl>
                                        <p:attrNameLst>
                                          <p:attrName>ppt_x</p:attrName>
                                          <p:attrName>ppt_y</p:attrName>
                                        </p:attrNameLst>
                                      </p:cBhvr>
                                      <p:rCtr x="43785" y="0"/>
                                    </p:animMotion>
                                  </p:childTnLst>
                                </p:cTn>
                              </p:par>
                              <p:par>
                                <p:cTn id="109" presetID="0" presetClass="path" presetSubtype="0" fill="hold" grpId="0" nodeType="withEffect">
                                  <p:stCondLst>
                                    <p:cond delay="0"/>
                                  </p:stCondLst>
                                  <p:childTnLst>
                                    <p:animMotion origin="layout" path="M 0.04826 2.59259E-6 L 0.96007 2.59259E-6 " pathEditMode="relative" rAng="0" ptsTypes="AA">
                                      <p:cBhvr>
                                        <p:cTn id="110" dur="20000" fill="hold"/>
                                        <p:tgtEl>
                                          <p:spTgt spid="764"/>
                                        </p:tgtEl>
                                        <p:attrNameLst>
                                          <p:attrName>ppt_x</p:attrName>
                                          <p:attrName>ppt_y</p:attrName>
                                        </p:attrNameLst>
                                      </p:cBhvr>
                                      <p:rCtr x="45590" y="0"/>
                                    </p:animMotion>
                                  </p:childTnLst>
                                </p:cTn>
                              </p:par>
                              <p:par>
                                <p:cTn id="111" presetID="0" presetClass="path" presetSubtype="0" fill="hold" grpId="0" nodeType="withEffect">
                                  <p:stCondLst>
                                    <p:cond delay="0"/>
                                  </p:stCondLst>
                                  <p:childTnLst>
                                    <p:animMotion origin="layout" path="M -0.28073 -0.04352 L 0.82222 -0.04352 " pathEditMode="relative" rAng="0" ptsTypes="AA">
                                      <p:cBhvr>
                                        <p:cTn id="112" dur="20000" fill="hold"/>
                                        <p:tgtEl>
                                          <p:spTgt spid="765"/>
                                        </p:tgtEl>
                                        <p:attrNameLst>
                                          <p:attrName>ppt_x</p:attrName>
                                          <p:attrName>ppt_y</p:attrName>
                                        </p:attrNameLst>
                                      </p:cBhvr>
                                      <p:rCtr x="55156"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771"/>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14288 -2.96296E-6 L 0.96007 -2.96296E-6 " pathEditMode="relative" rAng="0" ptsTypes="AA">
                                      <p:cBhvr>
                                        <p:cTn id="116" dur="20000" fill="hold"/>
                                        <p:tgtEl>
                                          <p:spTgt spid="773"/>
                                        </p:tgtEl>
                                        <p:attrNameLst>
                                          <p:attrName>ppt_x</p:attrName>
                                          <p:attrName>ppt_y</p:attrName>
                                        </p:attrNameLst>
                                      </p:cBhvr>
                                      <p:rCtr x="55139" y="0"/>
                                    </p:animMotion>
                                  </p:childTnLst>
                                </p:cTn>
                              </p:par>
                              <p:par>
                                <p:cTn id="117" presetID="0" presetClass="path" presetSubtype="0" fill="hold" grpId="0" nodeType="withEffect">
                                  <p:stCondLst>
                                    <p:cond delay="0"/>
                                  </p:stCondLst>
                                  <p:childTnLst>
                                    <p:animMotion origin="layout" path="M 0.08437 1.85185E-6 L 0.96007 1.85185E-6 " pathEditMode="relative" rAng="0" ptsTypes="AA">
                                      <p:cBhvr>
                                        <p:cTn id="118" dur="20000" fill="hold"/>
                                        <p:tgtEl>
                                          <p:spTgt spid="779"/>
                                        </p:tgtEl>
                                        <p:attrNameLst>
                                          <p:attrName>ppt_x</p:attrName>
                                          <p:attrName>ppt_y</p:attrName>
                                        </p:attrNameLst>
                                      </p:cBhvr>
                                      <p:rCtr x="43785" y="0"/>
                                    </p:animMotion>
                                  </p:childTnLst>
                                </p:cTn>
                              </p:par>
                              <p:par>
                                <p:cTn id="119" presetID="0" presetClass="path" presetSubtype="0" fill="hold" grpId="0" nodeType="withEffect">
                                  <p:stCondLst>
                                    <p:cond delay="0"/>
                                  </p:stCondLst>
                                  <p:childTnLst>
                                    <p:animMotion origin="layout" path="M -0.14288 -2.96296E-6 L 0.96007 -2.96296E-6 " pathEditMode="relative" rAng="0" ptsTypes="AA">
                                      <p:cBhvr>
                                        <p:cTn id="120" dur="20000" fill="hold"/>
                                        <p:tgtEl>
                                          <p:spTgt spid="789"/>
                                        </p:tgtEl>
                                        <p:attrNameLst>
                                          <p:attrName>ppt_x</p:attrName>
                                          <p:attrName>ppt_y</p:attrName>
                                        </p:attrNameLst>
                                      </p:cBhvr>
                                      <p:rCtr x="55139" y="0"/>
                                    </p:animMotion>
                                  </p:childTnLst>
                                </p:cTn>
                              </p:par>
                              <p:par>
                                <p:cTn id="121" presetID="0" presetClass="path" presetSubtype="0" fill="hold" grpId="0" nodeType="withEffect">
                                  <p:stCondLst>
                                    <p:cond delay="0"/>
                                  </p:stCondLst>
                                  <p:childTnLst>
                                    <p:animMotion origin="layout" path="M 0.08437 1.85185E-6 L 0.96007 1.85185E-6 " pathEditMode="relative" rAng="0" ptsTypes="AA">
                                      <p:cBhvr>
                                        <p:cTn id="122" dur="20000" fill="hold"/>
                                        <p:tgtEl>
                                          <p:spTgt spid="795"/>
                                        </p:tgtEl>
                                        <p:attrNameLst>
                                          <p:attrName>ppt_x</p:attrName>
                                          <p:attrName>ppt_y</p:attrName>
                                        </p:attrNameLst>
                                      </p:cBhvr>
                                      <p:rCtr x="43785" y="0"/>
                                    </p:animMotion>
                                  </p:childTnLst>
                                </p:cTn>
                              </p:par>
                              <p:par>
                                <p:cTn id="123" presetID="0" presetClass="path" presetSubtype="0" fill="hold" grpId="0" nodeType="withEffect">
                                  <p:stCondLst>
                                    <p:cond delay="0"/>
                                  </p:stCondLst>
                                  <p:childTnLst>
                                    <p:animMotion origin="layout" path="M 0.1559 -3.7037E-7 L 0.96007 -3.7037E-7 " pathEditMode="relative" rAng="0" ptsTypes="AA">
                                      <p:cBhvr>
                                        <p:cTn id="124" dur="20000" fill="hold"/>
                                        <p:tgtEl>
                                          <p:spTgt spid="799"/>
                                        </p:tgtEl>
                                        <p:attrNameLst>
                                          <p:attrName>ppt_x</p:attrName>
                                          <p:attrName>ppt_y</p:attrName>
                                        </p:attrNameLst>
                                      </p:cBhvr>
                                      <p:rCtr x="40208" y="0"/>
                                    </p:animMotion>
                                  </p:childTnLst>
                                </p:cTn>
                              </p:par>
                              <p:par>
                                <p:cTn id="125" presetID="0" presetClass="path" presetSubtype="0" fill="hold" grpId="0" nodeType="withEffect">
                                  <p:stCondLst>
                                    <p:cond delay="0"/>
                                  </p:stCondLst>
                                  <p:childTnLst>
                                    <p:animMotion origin="layout" path="M -0.27031 3.7037E-6 L 0.96007 3.7037E-6 " pathEditMode="relative" rAng="0" ptsTypes="AA">
                                      <p:cBhvr>
                                        <p:cTn id="126" dur="20000" fill="hold"/>
                                        <p:tgtEl>
                                          <p:spTgt spid="800"/>
                                        </p:tgtEl>
                                        <p:attrNameLst>
                                          <p:attrName>ppt_x</p:attrName>
                                          <p:attrName>ppt_y</p:attrName>
                                        </p:attrNameLst>
                                      </p:cBhvr>
                                      <p:rCtr x="61510" y="0"/>
                                    </p:animMotion>
                                  </p:childTnLst>
                                </p:cTn>
                              </p:par>
                              <p:par>
                                <p:cTn id="127" presetID="0" presetClass="path" presetSubtype="0" fill="hold" grpId="0" nodeType="withEffect">
                                  <p:stCondLst>
                                    <p:cond delay="0"/>
                                  </p:stCondLst>
                                  <p:childTnLst>
                                    <p:animMotion origin="layout" path="M -0.37396 3.33333E-6 L 0.96007 3.33333E-6 " pathEditMode="relative" rAng="0" ptsTypes="AA">
                                      <p:cBhvr>
                                        <p:cTn id="128" dur="20000" fill="hold"/>
                                        <p:tgtEl>
                                          <p:spTgt spid="802"/>
                                        </p:tgtEl>
                                        <p:attrNameLst>
                                          <p:attrName>ppt_x</p:attrName>
                                          <p:attrName>ppt_y</p:attrName>
                                        </p:attrNameLst>
                                      </p:cBhvr>
                                      <p:rCtr x="66701" y="0"/>
                                    </p:animMotion>
                                  </p:childTnLst>
                                </p:cTn>
                              </p:par>
                              <p:par>
                                <p:cTn id="129" presetID="0" presetClass="path" presetSubtype="0" fill="hold" grpId="0" nodeType="withEffect">
                                  <p:stCondLst>
                                    <p:cond delay="0"/>
                                  </p:stCondLst>
                                  <p:childTnLst>
                                    <p:animMotion origin="layout" path="M 0.04826 2.59259E-6 L 0.96007 2.59259E-6 " pathEditMode="relative" rAng="0" ptsTypes="AA">
                                      <p:cBhvr>
                                        <p:cTn id="130" dur="20000" fill="hold"/>
                                        <p:tgtEl>
                                          <p:spTgt spid="804"/>
                                        </p:tgtEl>
                                        <p:attrNameLst>
                                          <p:attrName>ppt_x</p:attrName>
                                          <p:attrName>ppt_y</p:attrName>
                                        </p:attrNameLst>
                                      </p:cBhvr>
                                      <p:rCtr x="45590" y="0"/>
                                    </p:animMotion>
                                  </p:childTnLst>
                                </p:cTn>
                              </p:par>
                              <p:par>
                                <p:cTn id="131" presetID="0" presetClass="path" presetSubtype="0" fill="hold" grpId="0" nodeType="withEffect">
                                  <p:stCondLst>
                                    <p:cond delay="0"/>
                                  </p:stCondLst>
                                  <p:childTnLst>
                                    <p:animMotion origin="layout" path="M 0.1559 -3.7037E-7 L 0.96007 -3.7037E-7 " pathEditMode="relative" rAng="0" ptsTypes="AA">
                                      <p:cBhvr>
                                        <p:cTn id="132" dur="20000" fill="hold"/>
                                        <p:tgtEl>
                                          <p:spTgt spid="807"/>
                                        </p:tgtEl>
                                        <p:attrNameLst>
                                          <p:attrName>ppt_x</p:attrName>
                                          <p:attrName>ppt_y</p:attrName>
                                        </p:attrNameLst>
                                      </p:cBhvr>
                                      <p:rCtr x="40208" y="0"/>
                                    </p:animMotion>
                                  </p:childTnLst>
                                </p:cTn>
                              </p:par>
                              <p:par>
                                <p:cTn id="133" presetID="0" presetClass="path" presetSubtype="0" fill="hold" grpId="0" nodeType="withEffect">
                                  <p:stCondLst>
                                    <p:cond delay="0"/>
                                  </p:stCondLst>
                                  <p:childTnLst>
                                    <p:animMotion origin="layout" path="M -0.27031 3.7037E-6 L 0.96007 3.7037E-6 " pathEditMode="relative" rAng="0" ptsTypes="AA">
                                      <p:cBhvr>
                                        <p:cTn id="134" dur="20000" fill="hold"/>
                                        <p:tgtEl>
                                          <p:spTgt spid="808"/>
                                        </p:tgtEl>
                                        <p:attrNameLst>
                                          <p:attrName>ppt_x</p:attrName>
                                          <p:attrName>ppt_y</p:attrName>
                                        </p:attrNameLst>
                                      </p:cBhvr>
                                      <p:rCtr x="61510" y="0"/>
                                    </p:animMotion>
                                  </p:childTnLst>
                                </p:cTn>
                              </p:par>
                              <p:par>
                                <p:cTn id="135" presetID="0" presetClass="path" presetSubtype="0" fill="hold" grpId="0" nodeType="withEffect">
                                  <p:stCondLst>
                                    <p:cond delay="0"/>
                                  </p:stCondLst>
                                  <p:childTnLst>
                                    <p:animMotion origin="layout" path="M -0.37396 3.33333E-6 L 0.96007 3.33333E-6 " pathEditMode="relative" rAng="0" ptsTypes="AA">
                                      <p:cBhvr>
                                        <p:cTn id="136" dur="20000" fill="hold"/>
                                        <p:tgtEl>
                                          <p:spTgt spid="810"/>
                                        </p:tgtEl>
                                        <p:attrNameLst>
                                          <p:attrName>ppt_x</p:attrName>
                                          <p:attrName>ppt_y</p:attrName>
                                        </p:attrNameLst>
                                      </p:cBhvr>
                                      <p:rCtr x="66701" y="0"/>
                                    </p:animMotion>
                                  </p:childTnLst>
                                </p:cTn>
                              </p:par>
                              <p:par>
                                <p:cTn id="137" presetID="0" presetClass="path" presetSubtype="0" fill="hold" grpId="0" nodeType="withEffect">
                                  <p:stCondLst>
                                    <p:cond delay="0"/>
                                  </p:stCondLst>
                                  <p:childTnLst>
                                    <p:animMotion origin="layout" path="M 0.04826 2.59259E-6 L 0.96007 2.59259E-6 " pathEditMode="relative" rAng="0" ptsTypes="AA">
                                      <p:cBhvr>
                                        <p:cTn id="138" dur="20000" fill="hold"/>
                                        <p:tgtEl>
                                          <p:spTgt spid="812"/>
                                        </p:tgtEl>
                                        <p:attrNameLst>
                                          <p:attrName>ppt_x</p:attrName>
                                          <p:attrName>ppt_y</p:attrName>
                                        </p:attrNameLst>
                                      </p:cBhvr>
                                      <p:rCtr x="45590" y="0"/>
                                    </p:animMotion>
                                  </p:childTnLst>
                                </p:cTn>
                              </p:par>
                              <p:par>
                                <p:cTn id="139" presetID="0" presetClass="path" presetSubtype="0" fill="hold" grpId="0" nodeType="withEffect">
                                  <p:stCondLst>
                                    <p:cond delay="0"/>
                                  </p:stCondLst>
                                  <p:childTnLst>
                                    <p:animMotion origin="layout" path="M -0.26615 -4.44444E-6 L 0.96007 -4.44444E-6 " pathEditMode="relative" rAng="0" ptsTypes="AA">
                                      <p:cBhvr>
                                        <p:cTn id="140" dur="20000" fill="hold"/>
                                        <p:tgtEl>
                                          <p:spTgt spid="814"/>
                                        </p:tgtEl>
                                        <p:attrNameLst>
                                          <p:attrName>ppt_x</p:attrName>
                                          <p:attrName>ppt_y</p:attrName>
                                        </p:attrNameLst>
                                      </p:cBhvr>
                                      <p:rCtr x="61302" y="0"/>
                                    </p:animMotion>
                                  </p:childTnLst>
                                </p:cTn>
                              </p:par>
                              <p:par>
                                <p:cTn id="141" presetID="0" presetClass="path" presetSubtype="0" fill="hold" grpId="0" nodeType="withEffect">
                                  <p:stCondLst>
                                    <p:cond delay="0"/>
                                  </p:stCondLst>
                                  <p:childTnLst>
                                    <p:animMotion origin="layout" path="M 0.1559 -3.7037E-7 L 0.96007 -3.7037E-7 " pathEditMode="relative" rAng="0" ptsTypes="AA">
                                      <p:cBhvr>
                                        <p:cTn id="142" dur="20000" fill="hold"/>
                                        <p:tgtEl>
                                          <p:spTgt spid="815"/>
                                        </p:tgtEl>
                                        <p:attrNameLst>
                                          <p:attrName>ppt_x</p:attrName>
                                          <p:attrName>ppt_y</p:attrName>
                                        </p:attrNameLst>
                                      </p:cBhvr>
                                      <p:rCtr x="40208" y="0"/>
                                    </p:animMotion>
                                  </p:childTnLst>
                                </p:cTn>
                              </p:par>
                              <p:par>
                                <p:cTn id="143" presetID="0" presetClass="path" presetSubtype="0" fill="hold" grpId="0" nodeType="withEffect">
                                  <p:stCondLst>
                                    <p:cond delay="0"/>
                                  </p:stCondLst>
                                  <p:childTnLst>
                                    <p:animMotion origin="layout" path="M -0.27031 3.7037E-6 L 0.96007 3.7037E-6 " pathEditMode="relative" rAng="0" ptsTypes="AA">
                                      <p:cBhvr>
                                        <p:cTn id="144" dur="20000" fill="hold"/>
                                        <p:tgtEl>
                                          <p:spTgt spid="816"/>
                                        </p:tgtEl>
                                        <p:attrNameLst>
                                          <p:attrName>ppt_x</p:attrName>
                                          <p:attrName>ppt_y</p:attrName>
                                        </p:attrNameLst>
                                      </p:cBhvr>
                                      <p:rCtr x="61510"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817"/>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37396 3.33333E-6 L 0.96007 3.33333E-6 " pathEditMode="relative" rAng="0" ptsTypes="AA">
                                      <p:cBhvr>
                                        <p:cTn id="148" dur="20000" fill="hold"/>
                                        <p:tgtEl>
                                          <p:spTgt spid="818"/>
                                        </p:tgtEl>
                                        <p:attrNameLst>
                                          <p:attrName>ppt_x</p:attrName>
                                          <p:attrName>ppt_y</p:attrName>
                                        </p:attrNameLst>
                                      </p:cBhvr>
                                      <p:rCtr x="66701"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820"/>
                                        </p:tgtEl>
                                        <p:attrNameLst>
                                          <p:attrName>ppt_x</p:attrName>
                                          <p:attrName>ppt_y</p:attrName>
                                        </p:attrNameLst>
                                      </p:cBhvr>
                                      <p:rCtr x="45590" y="0"/>
                                    </p:animMotion>
                                  </p:childTnLst>
                                </p:cTn>
                              </p:par>
                              <p:par>
                                <p:cTn id="151" presetID="0" presetClass="path" presetSubtype="0" fill="hold" grpId="0" nodeType="withEffect">
                                  <p:stCondLst>
                                    <p:cond delay="0"/>
                                  </p:stCondLst>
                                  <p:childTnLst>
                                    <p:animMotion origin="layout" path="M 0.1559 -3.7037E-7 L 0.96007 -3.7037E-7 " pathEditMode="relative" rAng="0" ptsTypes="AA">
                                      <p:cBhvr>
                                        <p:cTn id="152" dur="20000" fill="hold"/>
                                        <p:tgtEl>
                                          <p:spTgt spid="823"/>
                                        </p:tgtEl>
                                        <p:attrNameLst>
                                          <p:attrName>ppt_x</p:attrName>
                                          <p:attrName>ppt_y</p:attrName>
                                        </p:attrNameLst>
                                      </p:cBhvr>
                                      <p:rCtr x="40208" y="0"/>
                                    </p:animMotion>
                                  </p:childTnLst>
                                </p:cTn>
                              </p:par>
                              <p:par>
                                <p:cTn id="153" presetID="0" presetClass="path" presetSubtype="0" fill="hold" grpId="0" nodeType="withEffect">
                                  <p:stCondLst>
                                    <p:cond delay="0"/>
                                  </p:stCondLst>
                                  <p:childTnLst>
                                    <p:animMotion origin="layout" path="M -0.27031 3.7037E-6 L 0.96007 3.7037E-6 " pathEditMode="relative" rAng="0" ptsTypes="AA">
                                      <p:cBhvr>
                                        <p:cTn id="154" dur="20000" fill="hold"/>
                                        <p:tgtEl>
                                          <p:spTgt spid="824"/>
                                        </p:tgtEl>
                                        <p:attrNameLst>
                                          <p:attrName>ppt_x</p:attrName>
                                          <p:attrName>ppt_y</p:attrName>
                                        </p:attrNameLst>
                                      </p:cBhvr>
                                      <p:rCtr x="61510" y="0"/>
                                    </p:animMotion>
                                  </p:childTnLst>
                                </p:cTn>
                              </p:par>
                              <p:par>
                                <p:cTn id="155" presetID="0" presetClass="path" presetSubtype="0" fill="hold" grpId="0" nodeType="withEffect">
                                  <p:stCondLst>
                                    <p:cond delay="0"/>
                                  </p:stCondLst>
                                  <p:childTnLst>
                                    <p:animMotion origin="layout" path="M -0.37396 3.33333E-6 L 0.96007 3.33333E-6 " pathEditMode="relative" rAng="0" ptsTypes="AA">
                                      <p:cBhvr>
                                        <p:cTn id="156" dur="20000" fill="hold"/>
                                        <p:tgtEl>
                                          <p:spTgt spid="826"/>
                                        </p:tgtEl>
                                        <p:attrNameLst>
                                          <p:attrName>ppt_x</p:attrName>
                                          <p:attrName>ppt_y</p:attrName>
                                        </p:attrNameLst>
                                      </p:cBhvr>
                                      <p:rCtr x="66701" y="0"/>
                                    </p:animMotion>
                                  </p:childTnLst>
                                </p:cTn>
                              </p:par>
                              <p:par>
                                <p:cTn id="157" presetID="0" presetClass="path" presetSubtype="0" fill="hold" grpId="0" nodeType="withEffect">
                                  <p:stCondLst>
                                    <p:cond delay="0"/>
                                  </p:stCondLst>
                                  <p:childTnLst>
                                    <p:animMotion origin="layout" path="M 0.04826 2.59259E-6 L 0.96007 2.59259E-6 " pathEditMode="relative" rAng="0" ptsTypes="AA">
                                      <p:cBhvr>
                                        <p:cTn id="158" dur="20000" fill="hold"/>
                                        <p:tgtEl>
                                          <p:spTgt spid="828"/>
                                        </p:tgtEl>
                                        <p:attrNameLst>
                                          <p:attrName>ppt_x</p:attrName>
                                          <p:attrName>ppt_y</p:attrName>
                                        </p:attrNameLst>
                                      </p:cBhvr>
                                      <p:rCtr x="45590" y="0"/>
                                    </p:animMotion>
                                  </p:childTnLst>
                                </p:cTn>
                              </p:par>
                              <p:par>
                                <p:cTn id="159" presetID="0" presetClass="path" presetSubtype="0" fill="hold" grpId="0" nodeType="withEffect">
                                  <p:stCondLst>
                                    <p:cond delay="0"/>
                                  </p:stCondLst>
                                  <p:childTnLst>
                                    <p:animMotion origin="layout" path="M 0.04826 2.59259E-6 L 0.96007 2.59259E-6 " pathEditMode="relative" rAng="0" ptsTypes="AA">
                                      <p:cBhvr>
                                        <p:cTn id="160" dur="20000" fill="hold"/>
                                        <p:tgtEl>
                                          <p:spTgt spid="1028"/>
                                        </p:tgtEl>
                                        <p:attrNameLst>
                                          <p:attrName>ppt_x</p:attrName>
                                          <p:attrName>ppt_y</p:attrName>
                                        </p:attrNameLst>
                                      </p:cBhvr>
                                      <p:rCtr x="45590" y="0"/>
                                    </p:animMotion>
                                  </p:childTnLst>
                                </p:cTn>
                              </p:par>
                              <p:par>
                                <p:cTn id="161" presetID="0" presetClass="path" presetSubtype="0" fill="hold" grpId="0" nodeType="withEffect">
                                  <p:stCondLst>
                                    <p:cond delay="0"/>
                                  </p:stCondLst>
                                  <p:childTnLst>
                                    <p:animMotion origin="layout" path="M 0.04826 2.59259E-6 L 0.96007 2.59259E-6 " pathEditMode="relative" rAng="0" ptsTypes="AA">
                                      <p:cBhvr>
                                        <p:cTn id="162" dur="20000" fill="hold"/>
                                        <p:tgtEl>
                                          <p:spTgt spid="1036"/>
                                        </p:tgtEl>
                                        <p:attrNameLst>
                                          <p:attrName>ppt_x</p:attrName>
                                          <p:attrName>ppt_y</p:attrName>
                                        </p:attrNameLst>
                                      </p:cBhvr>
                                      <p:rCtr x="45590" y="0"/>
                                    </p:animMotion>
                                  </p:childTnLst>
                                </p:cTn>
                              </p:par>
                              <p:par>
                                <p:cTn id="163" presetID="0" presetClass="path" presetSubtype="0" fill="hold" grpId="0" nodeType="withEffect">
                                  <p:stCondLst>
                                    <p:cond delay="0"/>
                                  </p:stCondLst>
                                  <p:childTnLst>
                                    <p:animMotion origin="layout" path="M 0.1559 -3.7037E-7 L 0.96007 -3.7037E-7 " pathEditMode="relative" rAng="0" ptsTypes="AA">
                                      <p:cBhvr>
                                        <p:cTn id="164" dur="20000" fill="hold"/>
                                        <p:tgtEl>
                                          <p:spTgt spid="1039"/>
                                        </p:tgtEl>
                                        <p:attrNameLst>
                                          <p:attrName>ppt_x</p:attrName>
                                          <p:attrName>ppt_y</p:attrName>
                                        </p:attrNameLst>
                                      </p:cBhvr>
                                      <p:rCtr x="40208" y="0"/>
                                    </p:animMotion>
                                  </p:childTnLst>
                                </p:cTn>
                              </p:par>
                              <p:par>
                                <p:cTn id="165" presetID="0" presetClass="path" presetSubtype="0" fill="hold" grpId="0" nodeType="withEffect">
                                  <p:stCondLst>
                                    <p:cond delay="0"/>
                                  </p:stCondLst>
                                  <p:childTnLst>
                                    <p:animMotion origin="layout" path="M -0.27031 3.7037E-6 L 0.96007 3.7037E-6 " pathEditMode="relative" rAng="0" ptsTypes="AA">
                                      <p:cBhvr>
                                        <p:cTn id="166" dur="20000" fill="hold"/>
                                        <p:tgtEl>
                                          <p:spTgt spid="1040"/>
                                        </p:tgtEl>
                                        <p:attrNameLst>
                                          <p:attrName>ppt_x</p:attrName>
                                          <p:attrName>ppt_y</p:attrName>
                                        </p:attrNameLst>
                                      </p:cBhvr>
                                      <p:rCtr x="61510" y="0"/>
                                    </p:animMotion>
                                  </p:childTnLst>
                                </p:cTn>
                              </p:par>
                              <p:par>
                                <p:cTn id="167" presetID="0" presetClass="path" presetSubtype="0" fill="hold" grpId="0" nodeType="withEffect">
                                  <p:stCondLst>
                                    <p:cond delay="0"/>
                                  </p:stCondLst>
                                  <p:childTnLst>
                                    <p:animMotion origin="layout" path="M 0.04826 2.59259E-6 L 0.96007 2.59259E-6 " pathEditMode="relative" rAng="0" ptsTypes="AA">
                                      <p:cBhvr>
                                        <p:cTn id="168" dur="20000" fill="hold"/>
                                        <p:tgtEl>
                                          <p:spTgt spid="1044"/>
                                        </p:tgtEl>
                                        <p:attrNameLst>
                                          <p:attrName>ppt_x</p:attrName>
                                          <p:attrName>ppt_y</p:attrName>
                                        </p:attrNameLst>
                                      </p:cBhvr>
                                      <p:rCtr x="45590" y="0"/>
                                    </p:animMotion>
                                  </p:childTnLst>
                                </p:cTn>
                              </p:par>
                              <p:par>
                                <p:cTn id="169" presetID="0" presetClass="path" presetSubtype="0" fill="hold" grpId="0" nodeType="withEffect">
                                  <p:stCondLst>
                                    <p:cond delay="0"/>
                                  </p:stCondLst>
                                  <p:childTnLst>
                                    <p:animMotion origin="layout" path="M 0.04826 2.59259E-6 L 0.96007 2.59259E-6 " pathEditMode="relative" rAng="0" ptsTypes="AA">
                                      <p:cBhvr>
                                        <p:cTn id="170" dur="20000" fill="hold"/>
                                        <p:tgtEl>
                                          <p:spTgt spid="1052"/>
                                        </p:tgtEl>
                                        <p:attrNameLst>
                                          <p:attrName>ppt_x</p:attrName>
                                          <p:attrName>ppt_y</p:attrName>
                                        </p:attrNameLst>
                                      </p:cBhvr>
                                      <p:rCtr x="45590" y="0"/>
                                    </p:animMotion>
                                  </p:childTnLst>
                                </p:cTn>
                              </p:par>
                              <p:par>
                                <p:cTn id="171" presetID="0" presetClass="path" presetSubtype="0" fill="hold" grpId="0" nodeType="withEffect">
                                  <p:stCondLst>
                                    <p:cond delay="0"/>
                                  </p:stCondLst>
                                  <p:childTnLst>
                                    <p:animMotion origin="layout" path="M 0.08437 1.85185E-6 L 0.96007 1.85185E-6 " pathEditMode="relative" rAng="0" ptsTypes="AA">
                                      <p:cBhvr>
                                        <p:cTn id="172" dur="20000" fill="hold"/>
                                        <p:tgtEl>
                                          <p:spTgt spid="1059"/>
                                        </p:tgtEl>
                                        <p:attrNameLst>
                                          <p:attrName>ppt_x</p:attrName>
                                          <p:attrName>ppt_y</p:attrName>
                                        </p:attrNameLst>
                                      </p:cBhvr>
                                      <p:rCtr x="43785" y="0"/>
                                    </p:animMotion>
                                  </p:childTnLst>
                                </p:cTn>
                              </p:par>
                              <p:par>
                                <p:cTn id="173" presetID="0" presetClass="path" presetSubtype="0" fill="hold" grpId="0" nodeType="withEffect">
                                  <p:stCondLst>
                                    <p:cond delay="0"/>
                                  </p:stCondLst>
                                  <p:childTnLst>
                                    <p:animMotion origin="layout" path="M 0.08437 1.85185E-6 L 0.96007 1.85185E-6 " pathEditMode="relative" rAng="0" ptsTypes="AA">
                                      <p:cBhvr>
                                        <p:cTn id="174" dur="20000" fill="hold"/>
                                        <p:tgtEl>
                                          <p:spTgt spid="1067"/>
                                        </p:tgtEl>
                                        <p:attrNameLst>
                                          <p:attrName>ppt_x</p:attrName>
                                          <p:attrName>ppt_y</p:attrName>
                                        </p:attrNameLst>
                                      </p:cBhvr>
                                      <p:rCtr x="43785" y="0"/>
                                    </p:animMotion>
                                  </p:childTnLst>
                                </p:cTn>
                              </p:par>
                              <p:par>
                                <p:cTn id="175" presetID="0" presetClass="path" presetSubtype="0" fill="hold" grpId="0" nodeType="withEffect">
                                  <p:stCondLst>
                                    <p:cond delay="0"/>
                                  </p:stCondLst>
                                  <p:childTnLst>
                                    <p:animMotion origin="layout" path="M 0.04826 2.59259E-6 L 0.96007 2.59259E-6 " pathEditMode="relative" rAng="0" ptsTypes="AA">
                                      <p:cBhvr>
                                        <p:cTn id="176" dur="20000" fill="hold"/>
                                        <p:tgtEl>
                                          <p:spTgt spid="1076"/>
                                        </p:tgtEl>
                                        <p:attrNameLst>
                                          <p:attrName>ppt_x</p:attrName>
                                          <p:attrName>ppt_y</p:attrName>
                                        </p:attrNameLst>
                                      </p:cBhvr>
                                      <p:rCtr x="45590" y="0"/>
                                    </p:animMotion>
                                  </p:childTnLst>
                                </p:cTn>
                              </p:par>
                              <p:par>
                                <p:cTn id="177" presetID="0" presetClass="path" presetSubtype="0" fill="hold" grpId="0" nodeType="withEffect">
                                  <p:stCondLst>
                                    <p:cond delay="0"/>
                                  </p:stCondLst>
                                  <p:childTnLst>
                                    <p:animMotion origin="layout" path="M 0.08437 1.85185E-6 L 0.96007 1.85185E-6 " pathEditMode="relative" rAng="0" ptsTypes="AA">
                                      <p:cBhvr>
                                        <p:cTn id="178" dur="20000" fill="hold"/>
                                        <p:tgtEl>
                                          <p:spTgt spid="1083"/>
                                        </p:tgtEl>
                                        <p:attrNameLst>
                                          <p:attrName>ppt_x</p:attrName>
                                          <p:attrName>ppt_y</p:attrName>
                                        </p:attrNameLst>
                                      </p:cBhvr>
                                      <p:rCtr x="43785" y="0"/>
                                    </p:animMotion>
                                  </p:childTnLst>
                                </p:cTn>
                              </p:par>
                              <p:par>
                                <p:cTn id="179" presetID="0" presetClass="path" presetSubtype="0" fill="hold" grpId="0" nodeType="withEffect">
                                  <p:stCondLst>
                                    <p:cond delay="0"/>
                                  </p:stCondLst>
                                  <p:childTnLst>
                                    <p:animMotion origin="layout" path="M 0.1559 -3.7037E-7 L 0.96007 -3.7037E-7 " pathEditMode="relative" rAng="0" ptsTypes="AA">
                                      <p:cBhvr>
                                        <p:cTn id="180" dur="20000" fill="hold"/>
                                        <p:tgtEl>
                                          <p:spTgt spid="1087"/>
                                        </p:tgtEl>
                                        <p:attrNameLst>
                                          <p:attrName>ppt_x</p:attrName>
                                          <p:attrName>ppt_y</p:attrName>
                                        </p:attrNameLst>
                                      </p:cBhvr>
                                      <p:rCtr x="40208" y="0"/>
                                    </p:animMotion>
                                  </p:childTnLst>
                                </p:cTn>
                              </p:par>
                              <p:par>
                                <p:cTn id="181" presetID="0" presetClass="path" presetSubtype="0" fill="hold" grpId="0" nodeType="withEffect">
                                  <p:stCondLst>
                                    <p:cond delay="0"/>
                                  </p:stCondLst>
                                  <p:childTnLst>
                                    <p:animMotion origin="layout" path="M -0.27031 3.7037E-6 L 0.96007 3.7037E-6 " pathEditMode="relative" rAng="0" ptsTypes="AA">
                                      <p:cBhvr>
                                        <p:cTn id="182" dur="20000" fill="hold"/>
                                        <p:tgtEl>
                                          <p:spTgt spid="1088"/>
                                        </p:tgtEl>
                                        <p:attrNameLst>
                                          <p:attrName>ppt_x</p:attrName>
                                          <p:attrName>ppt_y</p:attrName>
                                        </p:attrNameLst>
                                      </p:cBhvr>
                                      <p:rCtr x="61510" y="0"/>
                                    </p:animMotion>
                                  </p:childTnLst>
                                </p:cTn>
                              </p:par>
                              <p:par>
                                <p:cTn id="183" presetID="0" presetClass="path" presetSubtype="0" fill="hold" grpId="0" nodeType="withEffect">
                                  <p:stCondLst>
                                    <p:cond delay="0"/>
                                  </p:stCondLst>
                                  <p:childTnLst>
                                    <p:animMotion origin="layout" path="M -0.37396 3.33333E-6 L 0.96007 3.33333E-6 " pathEditMode="relative" rAng="0" ptsTypes="AA">
                                      <p:cBhvr>
                                        <p:cTn id="184" dur="20000" fill="hold"/>
                                        <p:tgtEl>
                                          <p:spTgt spid="1090"/>
                                        </p:tgtEl>
                                        <p:attrNameLst>
                                          <p:attrName>ppt_x</p:attrName>
                                          <p:attrName>ppt_y</p:attrName>
                                        </p:attrNameLst>
                                      </p:cBhvr>
                                      <p:rCtr x="66701" y="0"/>
                                    </p:animMotion>
                                  </p:childTnLst>
                                </p:cTn>
                              </p:par>
                              <p:par>
                                <p:cTn id="185" presetID="0" presetClass="path" presetSubtype="0" fill="hold" grpId="0" nodeType="withEffect">
                                  <p:stCondLst>
                                    <p:cond delay="0"/>
                                  </p:stCondLst>
                                  <p:childTnLst>
                                    <p:animMotion origin="layout" path="M 0.04826 2.59259E-6 L 0.96007 2.59259E-6 " pathEditMode="relative" rAng="0" ptsTypes="AA">
                                      <p:cBhvr>
                                        <p:cTn id="186" dur="20000" fill="hold"/>
                                        <p:tgtEl>
                                          <p:spTgt spid="1092"/>
                                        </p:tgtEl>
                                        <p:attrNameLst>
                                          <p:attrName>ppt_x</p:attrName>
                                          <p:attrName>ppt_y</p:attrName>
                                        </p:attrNameLst>
                                      </p:cBhvr>
                                      <p:rCtr x="45590" y="0"/>
                                    </p:animMotion>
                                  </p:childTnLst>
                                </p:cTn>
                              </p:par>
                              <p:par>
                                <p:cTn id="187" presetID="0" presetClass="path" presetSubtype="0" fill="hold" grpId="0" nodeType="withEffect">
                                  <p:stCondLst>
                                    <p:cond delay="0"/>
                                  </p:stCondLst>
                                  <p:childTnLst>
                                    <p:animMotion origin="layout" path="M 0.1559 -3.7037E-7 L 0.96007 -3.7037E-7 " pathEditMode="relative" rAng="0" ptsTypes="AA">
                                      <p:cBhvr>
                                        <p:cTn id="188" dur="20000" fill="hold"/>
                                        <p:tgtEl>
                                          <p:spTgt spid="1095"/>
                                        </p:tgtEl>
                                        <p:attrNameLst>
                                          <p:attrName>ppt_x</p:attrName>
                                          <p:attrName>ppt_y</p:attrName>
                                        </p:attrNameLst>
                                      </p:cBhvr>
                                      <p:rCtr x="40208" y="0"/>
                                    </p:animMotion>
                                  </p:childTnLst>
                                </p:cTn>
                              </p:par>
                              <p:par>
                                <p:cTn id="189" presetID="0" presetClass="path" presetSubtype="0" fill="hold" grpId="0" nodeType="withEffect">
                                  <p:stCondLst>
                                    <p:cond delay="0"/>
                                  </p:stCondLst>
                                  <p:childTnLst>
                                    <p:animMotion origin="layout" path="M -0.27031 3.7037E-6 L 0.96007 3.7037E-6 " pathEditMode="relative" rAng="0" ptsTypes="AA">
                                      <p:cBhvr>
                                        <p:cTn id="190" dur="20000" fill="hold"/>
                                        <p:tgtEl>
                                          <p:spTgt spid="1096"/>
                                        </p:tgtEl>
                                        <p:attrNameLst>
                                          <p:attrName>ppt_x</p:attrName>
                                          <p:attrName>ppt_y</p:attrName>
                                        </p:attrNameLst>
                                      </p:cBhvr>
                                      <p:rCtr x="61510" y="0"/>
                                    </p:animMotion>
                                  </p:childTnLst>
                                </p:cTn>
                              </p:par>
                              <p:par>
                                <p:cTn id="191" presetID="0" presetClass="path" presetSubtype="0" fill="hold" grpId="0" nodeType="withEffect">
                                  <p:stCondLst>
                                    <p:cond delay="0"/>
                                  </p:stCondLst>
                                  <p:childTnLst>
                                    <p:animMotion origin="layout" path="M -0.37396 3.33333E-6 L 0.96007 3.33333E-6 " pathEditMode="relative" rAng="0" ptsTypes="AA">
                                      <p:cBhvr>
                                        <p:cTn id="192" dur="20000" fill="hold"/>
                                        <p:tgtEl>
                                          <p:spTgt spid="1098"/>
                                        </p:tgtEl>
                                        <p:attrNameLst>
                                          <p:attrName>ppt_x</p:attrName>
                                          <p:attrName>ppt_y</p:attrName>
                                        </p:attrNameLst>
                                      </p:cBhvr>
                                      <p:rCtr x="66701" y="0"/>
                                    </p:animMotion>
                                  </p:childTnLst>
                                </p:cTn>
                              </p:par>
                              <p:par>
                                <p:cTn id="193" presetID="0" presetClass="path" presetSubtype="0" fill="hold" grpId="0" nodeType="withEffect">
                                  <p:stCondLst>
                                    <p:cond delay="0"/>
                                  </p:stCondLst>
                                  <p:childTnLst>
                                    <p:animMotion origin="layout" path="M 0.04826 2.59259E-6 L 0.96007 2.59259E-6 " pathEditMode="relative" rAng="0" ptsTypes="AA">
                                      <p:cBhvr>
                                        <p:cTn id="194" dur="20000" fill="hold"/>
                                        <p:tgtEl>
                                          <p:spTgt spid="1100"/>
                                        </p:tgtEl>
                                        <p:attrNameLst>
                                          <p:attrName>ppt_x</p:attrName>
                                          <p:attrName>ppt_y</p:attrName>
                                        </p:attrNameLst>
                                      </p:cBhvr>
                                      <p:rCtr x="45590" y="0"/>
                                    </p:animMotion>
                                  </p:childTnLst>
                                </p:cTn>
                              </p:par>
                              <p:par>
                                <p:cTn id="195" presetID="0" presetClass="path" presetSubtype="0" fill="hold" grpId="0" nodeType="withEffect">
                                  <p:stCondLst>
                                    <p:cond delay="0"/>
                                  </p:stCondLst>
                                  <p:childTnLst>
                                    <p:animMotion origin="layout" path="M -0.26615 -4.44444E-6 L 0.96007 -4.44444E-6 " pathEditMode="relative" rAng="0" ptsTypes="AA">
                                      <p:cBhvr>
                                        <p:cTn id="196" dur="20000" fill="hold"/>
                                        <p:tgtEl>
                                          <p:spTgt spid="1102"/>
                                        </p:tgtEl>
                                        <p:attrNameLst>
                                          <p:attrName>ppt_x</p:attrName>
                                          <p:attrName>ppt_y</p:attrName>
                                        </p:attrNameLst>
                                      </p:cBhvr>
                                      <p:rCtr x="61302" y="0"/>
                                    </p:animMotion>
                                  </p:childTnLst>
                                </p:cTn>
                              </p:par>
                              <p:par>
                                <p:cTn id="197" presetID="0" presetClass="path" presetSubtype="0" fill="hold" grpId="0" nodeType="withEffect">
                                  <p:stCondLst>
                                    <p:cond delay="0"/>
                                  </p:stCondLst>
                                  <p:childTnLst>
                                    <p:animMotion origin="layout" path="M 0.1559 -3.7037E-7 L 0.96007 -3.7037E-7 " pathEditMode="relative" rAng="0" ptsTypes="AA">
                                      <p:cBhvr>
                                        <p:cTn id="198" dur="20000" fill="hold"/>
                                        <p:tgtEl>
                                          <p:spTgt spid="1103"/>
                                        </p:tgtEl>
                                        <p:attrNameLst>
                                          <p:attrName>ppt_x</p:attrName>
                                          <p:attrName>ppt_y</p:attrName>
                                        </p:attrNameLst>
                                      </p:cBhvr>
                                      <p:rCtr x="40208" y="0"/>
                                    </p:animMotion>
                                  </p:childTnLst>
                                </p:cTn>
                              </p:par>
                              <p:par>
                                <p:cTn id="199" presetID="0" presetClass="path" presetSubtype="0" fill="hold" grpId="0" nodeType="withEffect">
                                  <p:stCondLst>
                                    <p:cond delay="0"/>
                                  </p:stCondLst>
                                  <p:childTnLst>
                                    <p:animMotion origin="layout" path="M -0.27031 3.7037E-6 L 0.96007 3.7037E-6 " pathEditMode="relative" rAng="0" ptsTypes="AA">
                                      <p:cBhvr>
                                        <p:cTn id="200" dur="20000" fill="hold"/>
                                        <p:tgtEl>
                                          <p:spTgt spid="1104"/>
                                        </p:tgtEl>
                                        <p:attrNameLst>
                                          <p:attrName>ppt_x</p:attrName>
                                          <p:attrName>ppt_y</p:attrName>
                                        </p:attrNameLst>
                                      </p:cBhvr>
                                      <p:rCtr x="61510" y="0"/>
                                    </p:animMotion>
                                  </p:childTnLst>
                                </p:cTn>
                              </p:par>
                              <p:par>
                                <p:cTn id="201" presetID="0" presetClass="path" presetSubtype="0" fill="hold" grpId="0" nodeType="withEffect">
                                  <p:stCondLst>
                                    <p:cond delay="0"/>
                                  </p:stCondLst>
                                  <p:childTnLst>
                                    <p:animMotion origin="layout" path="M -0.04566 1.85185E-6 L 0.96007 1.85185E-6 " pathEditMode="relative" rAng="0" ptsTypes="AA">
                                      <p:cBhvr>
                                        <p:cTn id="202" dur="20000" fill="hold"/>
                                        <p:tgtEl>
                                          <p:spTgt spid="1105"/>
                                        </p:tgtEl>
                                        <p:attrNameLst>
                                          <p:attrName>ppt_x</p:attrName>
                                          <p:attrName>ppt_y</p:attrName>
                                        </p:attrNameLst>
                                      </p:cBhvr>
                                      <p:rCtr x="50278" y="0"/>
                                    </p:animMotion>
                                  </p:childTnLst>
                                </p:cTn>
                              </p:par>
                              <p:par>
                                <p:cTn id="203" presetID="0" presetClass="path" presetSubtype="0" fill="hold" grpId="0" nodeType="withEffect">
                                  <p:stCondLst>
                                    <p:cond delay="0"/>
                                  </p:stCondLst>
                                  <p:childTnLst>
                                    <p:animMotion origin="layout" path="M -0.37396 3.33333E-6 L 0.96007 3.33333E-6 " pathEditMode="relative" rAng="0" ptsTypes="AA">
                                      <p:cBhvr>
                                        <p:cTn id="204" dur="20000" fill="hold"/>
                                        <p:tgtEl>
                                          <p:spTgt spid="1106"/>
                                        </p:tgtEl>
                                        <p:attrNameLst>
                                          <p:attrName>ppt_x</p:attrName>
                                          <p:attrName>ppt_y</p:attrName>
                                        </p:attrNameLst>
                                      </p:cBhvr>
                                      <p:rCtr x="66701" y="0"/>
                                    </p:animMotion>
                                  </p:childTnLst>
                                </p:cTn>
                              </p:par>
                              <p:par>
                                <p:cTn id="205" presetID="0" presetClass="path" presetSubtype="0" fill="hold" grpId="0" nodeType="withEffect">
                                  <p:stCondLst>
                                    <p:cond delay="0"/>
                                  </p:stCondLst>
                                  <p:childTnLst>
                                    <p:animMotion origin="layout" path="M 0.04826 2.59259E-6 L 0.96007 2.59259E-6 " pathEditMode="relative" rAng="0" ptsTypes="AA">
                                      <p:cBhvr>
                                        <p:cTn id="206" dur="20000" fill="hold"/>
                                        <p:tgtEl>
                                          <p:spTgt spid="1108"/>
                                        </p:tgtEl>
                                        <p:attrNameLst>
                                          <p:attrName>ppt_x</p:attrName>
                                          <p:attrName>ppt_y</p:attrName>
                                        </p:attrNameLst>
                                      </p:cBhvr>
                                      <p:rCtr x="45590" y="0"/>
                                    </p:animMotion>
                                  </p:childTnLst>
                                </p:cTn>
                              </p:par>
                              <p:par>
                                <p:cTn id="207" presetID="0" presetClass="path" presetSubtype="0" fill="hold" grpId="0" nodeType="withEffect">
                                  <p:stCondLst>
                                    <p:cond delay="0"/>
                                  </p:stCondLst>
                                  <p:childTnLst>
                                    <p:animMotion origin="layout" path="M 0.1559 -3.7037E-7 L 0.96007 -3.7037E-7 " pathEditMode="relative" rAng="0" ptsTypes="AA">
                                      <p:cBhvr>
                                        <p:cTn id="208" dur="20000" fill="hold"/>
                                        <p:tgtEl>
                                          <p:spTgt spid="1111"/>
                                        </p:tgtEl>
                                        <p:attrNameLst>
                                          <p:attrName>ppt_x</p:attrName>
                                          <p:attrName>ppt_y</p:attrName>
                                        </p:attrNameLst>
                                      </p:cBhvr>
                                      <p:rCtr x="40208" y="0"/>
                                    </p:animMotion>
                                  </p:childTnLst>
                                </p:cTn>
                              </p:par>
                              <p:par>
                                <p:cTn id="209" presetID="0" presetClass="path" presetSubtype="0" fill="hold" grpId="0" nodeType="withEffect">
                                  <p:stCondLst>
                                    <p:cond delay="0"/>
                                  </p:stCondLst>
                                  <p:childTnLst>
                                    <p:animMotion origin="layout" path="M -0.27031 3.7037E-6 L 0.96007 3.7037E-6 " pathEditMode="relative" rAng="0" ptsTypes="AA">
                                      <p:cBhvr>
                                        <p:cTn id="210" dur="20000" fill="hold"/>
                                        <p:tgtEl>
                                          <p:spTgt spid="1112"/>
                                        </p:tgtEl>
                                        <p:attrNameLst>
                                          <p:attrName>ppt_x</p:attrName>
                                          <p:attrName>ppt_y</p:attrName>
                                        </p:attrNameLst>
                                      </p:cBhvr>
                                      <p:rCtr x="61510" y="0"/>
                                    </p:animMotion>
                                  </p:childTnLst>
                                </p:cTn>
                              </p:par>
                              <p:par>
                                <p:cTn id="211" presetID="0" presetClass="path" presetSubtype="0" fill="hold" grpId="0" nodeType="withEffect">
                                  <p:stCondLst>
                                    <p:cond delay="0"/>
                                  </p:stCondLst>
                                  <p:childTnLst>
                                    <p:animMotion origin="layout" path="M -0.37396 3.33333E-6 L 0.96007 3.33333E-6 " pathEditMode="relative" rAng="0" ptsTypes="AA">
                                      <p:cBhvr>
                                        <p:cTn id="212" dur="20000" fill="hold"/>
                                        <p:tgtEl>
                                          <p:spTgt spid="1114"/>
                                        </p:tgtEl>
                                        <p:attrNameLst>
                                          <p:attrName>ppt_x</p:attrName>
                                          <p:attrName>ppt_y</p:attrName>
                                        </p:attrNameLst>
                                      </p:cBhvr>
                                      <p:rCtr x="66701" y="0"/>
                                    </p:animMotion>
                                  </p:childTnLst>
                                </p:cTn>
                              </p:par>
                              <p:par>
                                <p:cTn id="213" presetID="0" presetClass="path" presetSubtype="0" fill="hold" grpId="0" nodeType="withEffect">
                                  <p:stCondLst>
                                    <p:cond delay="0"/>
                                  </p:stCondLst>
                                  <p:childTnLst>
                                    <p:animMotion origin="layout" path="M 0.04826 2.59259E-6 L 0.96007 2.59259E-6 " pathEditMode="relative" rAng="0" ptsTypes="AA">
                                      <p:cBhvr>
                                        <p:cTn id="214" dur="20000" fill="hold"/>
                                        <p:tgtEl>
                                          <p:spTgt spid="1116"/>
                                        </p:tgtEl>
                                        <p:attrNameLst>
                                          <p:attrName>ppt_x</p:attrName>
                                          <p:attrName>ppt_y</p:attrName>
                                        </p:attrNameLst>
                                      </p:cBhvr>
                                      <p:rCtr x="45590" y="0"/>
                                    </p:animMotion>
                                  </p:childTnLst>
                                </p:cTn>
                              </p:par>
                              <p:par>
                                <p:cTn id="215" presetID="35" presetClass="path" presetSubtype="0" fill="hold" nodeType="withEffect">
                                  <p:stCondLst>
                                    <p:cond delay="0"/>
                                  </p:stCondLst>
                                  <p:childTnLst>
                                    <p:animMotion origin="layout" path="M 0 0  L -0.25 0  E" pathEditMode="relative" ptsTypes="">
                                      <p:cBhvr>
                                        <p:cTn id="21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2" grpId="0" animBg="1"/>
      <p:bldP spid="131" grpId="0" animBg="1"/>
      <p:bldP spid="138" grpId="0" animBg="1"/>
      <p:bldP spid="348" grpId="0" animBg="1"/>
      <p:bldP spid="352" grpId="0" animBg="1"/>
      <p:bldP spid="354" grpId="0" animBg="1"/>
      <p:bldP spid="356" grpId="0" animBg="1"/>
      <p:bldP spid="360" grpId="0" animBg="1"/>
      <p:bldP spid="362" grpId="0" animBg="1"/>
      <p:bldP spid="370" grpId="0" animBg="1"/>
      <p:bldP spid="372" grpId="0" animBg="1"/>
      <p:bldP spid="376" grpId="0" animBg="1"/>
      <p:bldP spid="378" grpId="0" animBg="1"/>
      <p:bldP spid="510" grpId="0" animBg="1"/>
      <p:bldP spid="511" grpId="0" animBg="1"/>
      <p:bldP spid="515" grpId="0" animBg="1"/>
      <p:bldP spid="518" grpId="0" animBg="1"/>
      <p:bldP spid="519" grpId="0" animBg="1"/>
      <p:bldP spid="523" grpId="0" animBg="1"/>
      <p:bldP spid="526" grpId="0" animBg="1"/>
      <p:bldP spid="527" grpId="0" animBg="1"/>
      <p:bldP spid="529" grpId="0" animBg="1"/>
      <p:bldP spid="531" grpId="0" animBg="1"/>
      <p:bldP spid="534" grpId="0" animBg="1"/>
      <p:bldP spid="535" grpId="0" animBg="1"/>
      <p:bldP spid="539" grpId="0" animBg="1"/>
      <p:bldP spid="734" grpId="0" animBg="1"/>
      <p:bldP spid="736"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50" grpId="0" animBg="1"/>
      <p:bldP spid="752"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71" grpId="0" animBg="1"/>
      <p:bldP spid="773" grpId="0" animBg="1"/>
      <p:bldP spid="779" grpId="0" animBg="1"/>
      <p:bldP spid="789" grpId="0" animBg="1"/>
      <p:bldP spid="795" grpId="0" animBg="1"/>
      <p:bldP spid="799" grpId="0" animBg="1"/>
      <p:bldP spid="800" grpId="0" animBg="1"/>
      <p:bldP spid="802" grpId="0" animBg="1"/>
      <p:bldP spid="804" grpId="0" animBg="1"/>
      <p:bldP spid="807" grpId="0" animBg="1"/>
      <p:bldP spid="808" grpId="0" animBg="1"/>
      <p:bldP spid="810" grpId="0" animBg="1"/>
      <p:bldP spid="812" grpId="0" animBg="1"/>
      <p:bldP spid="814" grpId="0" animBg="1"/>
      <p:bldP spid="815" grpId="0" animBg="1"/>
      <p:bldP spid="816" grpId="0" animBg="1"/>
      <p:bldP spid="817" grpId="0" animBg="1"/>
      <p:bldP spid="818" grpId="0" animBg="1"/>
      <p:bldP spid="820" grpId="0" animBg="1"/>
      <p:bldP spid="823" grpId="0" animBg="1"/>
      <p:bldP spid="824" grpId="0" animBg="1"/>
      <p:bldP spid="826" grpId="0" animBg="1"/>
      <p:bldP spid="828" grpId="0" animBg="1"/>
      <p:bldP spid="1028" grpId="0" animBg="1"/>
      <p:bldP spid="1036" grpId="0" animBg="1"/>
      <p:bldP spid="1039" grpId="0" animBg="1"/>
      <p:bldP spid="1040" grpId="0" animBg="1"/>
      <p:bldP spid="1044" grpId="0" animBg="1"/>
      <p:bldP spid="1052" grpId="0" animBg="1"/>
      <p:bldP spid="1059" grpId="0" animBg="1"/>
      <p:bldP spid="1067" grpId="0" animBg="1"/>
      <p:bldP spid="1076" grpId="0" animBg="1"/>
      <p:bldP spid="1083" grpId="0" animBg="1"/>
      <p:bldP spid="1087" grpId="0" animBg="1"/>
      <p:bldP spid="1088" grpId="0" animBg="1"/>
      <p:bldP spid="1090" grpId="0" animBg="1"/>
      <p:bldP spid="1092" grpId="0" animBg="1"/>
      <p:bldP spid="1095" grpId="0" animBg="1"/>
      <p:bldP spid="1096" grpId="0" animBg="1"/>
      <p:bldP spid="1098" grpId="0" animBg="1"/>
      <p:bldP spid="1100" grpId="0" animBg="1"/>
      <p:bldP spid="1102" grpId="0" animBg="1"/>
      <p:bldP spid="1103" grpId="0" animBg="1"/>
      <p:bldP spid="1104" grpId="0" animBg="1"/>
      <p:bldP spid="1105" grpId="0" animBg="1"/>
      <p:bldP spid="1106" grpId="0" animBg="1"/>
      <p:bldP spid="1108" grpId="0" animBg="1"/>
      <p:bldP spid="1111" grpId="0" animBg="1"/>
      <p:bldP spid="1112" grpId="0" animBg="1"/>
      <p:bldP spid="1114" grpId="0" animBg="1"/>
      <p:bldP spid="1116" grpId="0" animBg="1"/>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4" name="Rectangle 113"/>
          <p:cNvSpPr/>
          <p:nvPr userDrawn="1"/>
        </p:nvSpPr>
        <p:spPr>
          <a:xfrm>
            <a:off x="0" y="0"/>
            <a:ext cx="9144000" cy="68559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 name="Cube 10"/>
          <p:cNvSpPr/>
          <p:nvPr userDrawn="1"/>
        </p:nvSpPr>
        <p:spPr>
          <a:xfrm>
            <a:off x="697088" y="306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 name="Cube 12"/>
          <p:cNvSpPr/>
          <p:nvPr userDrawn="1"/>
        </p:nvSpPr>
        <p:spPr>
          <a:xfrm>
            <a:off x="1064163" y="270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4" name="Cube 13"/>
          <p:cNvSpPr/>
          <p:nvPr userDrawn="1"/>
        </p:nvSpPr>
        <p:spPr>
          <a:xfrm>
            <a:off x="344163" y="270058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 name="Cube 14"/>
          <p:cNvSpPr/>
          <p:nvPr userDrawn="1"/>
        </p:nvSpPr>
        <p:spPr>
          <a:xfrm>
            <a:off x="1417088" y="306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6" name="Cube 15"/>
          <p:cNvSpPr/>
          <p:nvPr userDrawn="1"/>
        </p:nvSpPr>
        <p:spPr>
          <a:xfrm>
            <a:off x="213001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8" name="Cube 17"/>
          <p:cNvSpPr/>
          <p:nvPr userDrawn="1"/>
        </p:nvSpPr>
        <p:spPr>
          <a:xfrm>
            <a:off x="1777088" y="1980588"/>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 name="Cube 18"/>
          <p:cNvSpPr/>
          <p:nvPr userDrawn="1"/>
        </p:nvSpPr>
        <p:spPr>
          <a:xfrm>
            <a:off x="2850013" y="234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 name="Cube 19"/>
          <p:cNvSpPr/>
          <p:nvPr userDrawn="1"/>
        </p:nvSpPr>
        <p:spPr>
          <a:xfrm>
            <a:off x="2137088" y="3060588"/>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1" name="Cube 20"/>
          <p:cNvSpPr/>
          <p:nvPr userDrawn="1"/>
        </p:nvSpPr>
        <p:spPr>
          <a:xfrm>
            <a:off x="5761264" y="360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2" name="Cube 21"/>
          <p:cNvSpPr/>
          <p:nvPr userDrawn="1"/>
        </p:nvSpPr>
        <p:spPr>
          <a:xfrm>
            <a:off x="3210013" y="2700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6" name="Cube 25"/>
          <p:cNvSpPr/>
          <p:nvPr userDrawn="1"/>
        </p:nvSpPr>
        <p:spPr>
          <a:xfrm>
            <a:off x="2145850" y="43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1" name="Cube 30"/>
          <p:cNvSpPr/>
          <p:nvPr userDrawn="1"/>
        </p:nvSpPr>
        <p:spPr>
          <a:xfrm>
            <a:off x="4684021" y="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2" name="Cube 31"/>
          <p:cNvSpPr/>
          <p:nvPr userDrawn="1"/>
        </p:nvSpPr>
        <p:spPr>
          <a:xfrm>
            <a:off x="5018775" y="4338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 name="Cube 32"/>
          <p:cNvSpPr/>
          <p:nvPr userDrawn="1"/>
        </p:nvSpPr>
        <p:spPr>
          <a:xfrm>
            <a:off x="3964021"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 name="Cube 34"/>
          <p:cNvSpPr/>
          <p:nvPr userDrawn="1"/>
        </p:nvSpPr>
        <p:spPr>
          <a:xfrm>
            <a:off x="2145850" y="36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 name="Cube 36"/>
          <p:cNvSpPr/>
          <p:nvPr userDrawn="1"/>
        </p:nvSpPr>
        <p:spPr>
          <a:xfrm>
            <a:off x="286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8" name="Cube 37"/>
          <p:cNvSpPr/>
          <p:nvPr userDrawn="1"/>
        </p:nvSpPr>
        <p:spPr>
          <a:xfrm>
            <a:off x="1410013" y="162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1" name="Cube 40"/>
          <p:cNvSpPr/>
          <p:nvPr userDrawn="1"/>
        </p:nvSpPr>
        <p:spPr>
          <a:xfrm>
            <a:off x="4997424" y="233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2" name="Cube 41"/>
          <p:cNvSpPr/>
          <p:nvPr userDrawn="1"/>
        </p:nvSpPr>
        <p:spPr>
          <a:xfrm>
            <a:off x="5736018" y="433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4" name="Cube 43"/>
          <p:cNvSpPr/>
          <p:nvPr userDrawn="1"/>
        </p:nvSpPr>
        <p:spPr>
          <a:xfrm>
            <a:off x="5401264"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5" name="Cube 44"/>
          <p:cNvSpPr/>
          <p:nvPr userDrawn="1"/>
        </p:nvSpPr>
        <p:spPr>
          <a:xfrm>
            <a:off x="178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6" name="Cube 45"/>
          <p:cNvSpPr/>
          <p:nvPr userDrawn="1"/>
        </p:nvSpPr>
        <p:spPr>
          <a:xfrm>
            <a:off x="1440000" y="1080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 name="Cube 50"/>
          <p:cNvSpPr/>
          <p:nvPr userDrawn="1"/>
        </p:nvSpPr>
        <p:spPr>
          <a:xfrm>
            <a:off x="-15837" y="144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3" name="Cube 52"/>
          <p:cNvSpPr/>
          <p:nvPr userDrawn="1"/>
        </p:nvSpPr>
        <p:spPr>
          <a:xfrm>
            <a:off x="3964021" y="72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5" name="Cube 54"/>
          <p:cNvSpPr/>
          <p:nvPr userDrawn="1"/>
        </p:nvSpPr>
        <p:spPr>
          <a:xfrm>
            <a:off x="6818775" y="4338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9" name="Cube 58"/>
          <p:cNvSpPr/>
          <p:nvPr userDrawn="1"/>
        </p:nvSpPr>
        <p:spPr>
          <a:xfrm>
            <a:off x="2512925" y="1440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5" name="Cube 64"/>
          <p:cNvSpPr/>
          <p:nvPr userDrawn="1"/>
        </p:nvSpPr>
        <p:spPr>
          <a:xfrm>
            <a:off x="6786683" y="198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 name="Cube 74"/>
          <p:cNvSpPr/>
          <p:nvPr userDrawn="1"/>
        </p:nvSpPr>
        <p:spPr>
          <a:xfrm>
            <a:off x="3216018" y="1113115"/>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8" name="Cube 77"/>
          <p:cNvSpPr/>
          <p:nvPr userDrawn="1"/>
        </p:nvSpPr>
        <p:spPr>
          <a:xfrm>
            <a:off x="4293261" y="147311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 name="Cube 80"/>
          <p:cNvSpPr/>
          <p:nvPr userDrawn="1"/>
        </p:nvSpPr>
        <p:spPr>
          <a:xfrm>
            <a:off x="4656018" y="147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2" name="Cube 81"/>
          <p:cNvSpPr/>
          <p:nvPr userDrawn="1"/>
        </p:nvSpPr>
        <p:spPr>
          <a:xfrm>
            <a:off x="705850" y="720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6" name="Cube 65"/>
          <p:cNvSpPr/>
          <p:nvPr userDrawn="1"/>
        </p:nvSpPr>
        <p:spPr>
          <a:xfrm>
            <a:off x="714668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3" name="Cube 92"/>
          <p:cNvSpPr/>
          <p:nvPr userDrawn="1"/>
        </p:nvSpPr>
        <p:spPr>
          <a:xfrm>
            <a:off x="5754344" y="72970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5" name="Cube 94"/>
          <p:cNvSpPr/>
          <p:nvPr userDrawn="1"/>
        </p:nvSpPr>
        <p:spPr>
          <a:xfrm>
            <a:off x="7890785" y="111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6" name="Cube 95"/>
          <p:cNvSpPr/>
          <p:nvPr userDrawn="1"/>
        </p:nvSpPr>
        <p:spPr>
          <a:xfrm>
            <a:off x="7528028" y="762821"/>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7" name="Cube 96"/>
          <p:cNvSpPr/>
          <p:nvPr userDrawn="1"/>
        </p:nvSpPr>
        <p:spPr>
          <a:xfrm>
            <a:off x="6805271" y="1122821"/>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7" name="Cube 106"/>
          <p:cNvSpPr/>
          <p:nvPr userDrawn="1"/>
        </p:nvSpPr>
        <p:spPr>
          <a:xfrm>
            <a:off x="7869434" y="269852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9" name="Cube 108"/>
          <p:cNvSpPr/>
          <p:nvPr userDrawn="1"/>
        </p:nvSpPr>
        <p:spPr>
          <a:xfrm>
            <a:off x="8589434" y="341852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 name="Cube 109"/>
          <p:cNvSpPr/>
          <p:nvPr userDrawn="1"/>
        </p:nvSpPr>
        <p:spPr>
          <a:xfrm>
            <a:off x="7869434" y="197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1" name="Cube 110"/>
          <p:cNvSpPr/>
          <p:nvPr userDrawn="1"/>
        </p:nvSpPr>
        <p:spPr>
          <a:xfrm>
            <a:off x="8220025" y="43359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2" name="Cube 111"/>
          <p:cNvSpPr/>
          <p:nvPr userDrawn="1"/>
        </p:nvSpPr>
        <p:spPr>
          <a:xfrm>
            <a:off x="7509434" y="161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3" name="Cube 112"/>
          <p:cNvSpPr/>
          <p:nvPr userDrawn="1"/>
        </p:nvSpPr>
        <p:spPr>
          <a:xfrm>
            <a:off x="8236509" y="233852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5" name="Cube 114"/>
          <p:cNvSpPr/>
          <p:nvPr userDrawn="1"/>
        </p:nvSpPr>
        <p:spPr>
          <a:xfrm>
            <a:off x="3570013" y="306058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6" name="Cube 115"/>
          <p:cNvSpPr/>
          <p:nvPr userDrawn="1"/>
        </p:nvSpPr>
        <p:spPr>
          <a:xfrm>
            <a:off x="344163"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7" name="Cube 116"/>
          <p:cNvSpPr/>
          <p:nvPr userDrawn="1"/>
        </p:nvSpPr>
        <p:spPr>
          <a:xfrm>
            <a:off x="6481264"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0" name="Cube 59"/>
          <p:cNvSpPr/>
          <p:nvPr userDrawn="1"/>
        </p:nvSpPr>
        <p:spPr>
          <a:xfrm>
            <a:off x="4305850" y="289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1" name="Cube 60"/>
          <p:cNvSpPr/>
          <p:nvPr userDrawn="1"/>
        </p:nvSpPr>
        <p:spPr>
          <a:xfrm>
            <a:off x="369392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3" name="Cube 62"/>
          <p:cNvSpPr/>
          <p:nvPr userDrawn="1"/>
        </p:nvSpPr>
        <p:spPr>
          <a:xfrm>
            <a:off x="5009595" y="361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4" name="Cube 63"/>
          <p:cNvSpPr/>
          <p:nvPr userDrawn="1"/>
        </p:nvSpPr>
        <p:spPr>
          <a:xfrm>
            <a:off x="5732346" y="325387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7" name="Cube 66"/>
          <p:cNvSpPr/>
          <p:nvPr userDrawn="1"/>
        </p:nvSpPr>
        <p:spPr>
          <a:xfrm>
            <a:off x="5372346" y="289387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0" name="Cube 149"/>
          <p:cNvSpPr/>
          <p:nvPr userDrawn="1"/>
        </p:nvSpPr>
        <p:spPr>
          <a:xfrm>
            <a:off x="6929818" y="4229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8" name="Cube 107"/>
          <p:cNvSpPr/>
          <p:nvPr userDrawn="1"/>
        </p:nvSpPr>
        <p:spPr>
          <a:xfrm>
            <a:off x="8639568" y="3310064"/>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1" name="Cube 150"/>
          <p:cNvSpPr/>
          <p:nvPr userDrawn="1"/>
        </p:nvSpPr>
        <p:spPr>
          <a:xfrm>
            <a:off x="5436659" y="37693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2" name="Cube 151"/>
          <p:cNvSpPr/>
          <p:nvPr userDrawn="1"/>
        </p:nvSpPr>
        <p:spPr>
          <a:xfrm>
            <a:off x="5486793" y="366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4" name="Cube 23"/>
          <p:cNvSpPr/>
          <p:nvPr userDrawn="1"/>
        </p:nvSpPr>
        <p:spPr>
          <a:xfrm>
            <a:off x="5104038" y="22028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 name="Cube 24"/>
          <p:cNvSpPr/>
          <p:nvPr userDrawn="1"/>
        </p:nvSpPr>
        <p:spPr>
          <a:xfrm>
            <a:off x="5126793" y="206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0" name="Cube 39"/>
          <p:cNvSpPr/>
          <p:nvPr userDrawn="1"/>
        </p:nvSpPr>
        <p:spPr>
          <a:xfrm>
            <a:off x="5126793" y="1919163"/>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 name="Cube 16"/>
          <p:cNvSpPr/>
          <p:nvPr userDrawn="1"/>
        </p:nvSpPr>
        <p:spPr>
          <a:xfrm>
            <a:off x="2878499" y="22028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8" name="Cube 57"/>
          <p:cNvSpPr/>
          <p:nvPr userDrawn="1"/>
        </p:nvSpPr>
        <p:spPr>
          <a:xfrm>
            <a:off x="2971798" y="2099163"/>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2" name="Cube 61"/>
          <p:cNvSpPr/>
          <p:nvPr userDrawn="1"/>
        </p:nvSpPr>
        <p:spPr>
          <a:xfrm>
            <a:off x="4293261" y="13486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4" name="Cube 153"/>
          <p:cNvSpPr/>
          <p:nvPr userDrawn="1"/>
        </p:nvSpPr>
        <p:spPr>
          <a:xfrm>
            <a:off x="5016018" y="347377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5" name="Cube 154"/>
          <p:cNvSpPr/>
          <p:nvPr userDrawn="1"/>
        </p:nvSpPr>
        <p:spPr>
          <a:xfrm>
            <a:off x="6711083" y="357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6" name="Cube 155"/>
          <p:cNvSpPr/>
          <p:nvPr userDrawn="1"/>
        </p:nvSpPr>
        <p:spPr>
          <a:xfrm>
            <a:off x="5357424" y="280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7" name="Cube 156"/>
          <p:cNvSpPr/>
          <p:nvPr userDrawn="1"/>
        </p:nvSpPr>
        <p:spPr>
          <a:xfrm>
            <a:off x="3845233" y="26703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8" name="Cube 157"/>
          <p:cNvSpPr/>
          <p:nvPr userDrawn="1"/>
        </p:nvSpPr>
        <p:spPr>
          <a:xfrm>
            <a:off x="6373995" y="26703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9" name="Cube 158"/>
          <p:cNvSpPr/>
          <p:nvPr userDrawn="1"/>
        </p:nvSpPr>
        <p:spPr>
          <a:xfrm>
            <a:off x="6739569" y="343317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60" name="Cube 159"/>
          <p:cNvSpPr/>
          <p:nvPr userDrawn="1"/>
        </p:nvSpPr>
        <p:spPr>
          <a:xfrm>
            <a:off x="6733995" y="329377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4" name="Cube 93"/>
          <p:cNvSpPr/>
          <p:nvPr userDrawn="1"/>
        </p:nvSpPr>
        <p:spPr>
          <a:xfrm>
            <a:off x="7530785" y="147311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3" name="Cube 152"/>
          <p:cNvSpPr/>
          <p:nvPr userDrawn="1"/>
        </p:nvSpPr>
        <p:spPr>
          <a:xfrm>
            <a:off x="222205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grpSp>
        <p:nvGrpSpPr>
          <p:cNvPr id="161" name="Group 160"/>
          <p:cNvGrpSpPr/>
          <p:nvPr userDrawn="1"/>
        </p:nvGrpSpPr>
        <p:grpSpPr>
          <a:xfrm>
            <a:off x="1590" y="4679951"/>
            <a:ext cx="9144000" cy="2178050"/>
            <a:chOff x="1590" y="4679951"/>
            <a:chExt cx="9144000" cy="2178050"/>
          </a:xfrm>
        </p:grpSpPr>
        <p:sp>
          <p:nvSpPr>
            <p:cNvPr id="162" name="Rectangle 161"/>
            <p:cNvSpPr/>
            <p:nvPr userDrawn="1"/>
          </p:nvSpPr>
          <p:spPr>
            <a:xfrm>
              <a:off x="1590" y="4679951"/>
              <a:ext cx="9144000" cy="217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163" name="Picture 16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164"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10882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200"/>
                                        <p:tgtEl>
                                          <p:spTgt spid="60"/>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200"/>
                                        <p:tgtEl>
                                          <p:spTgt spid="63"/>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fade">
                                      <p:cBhvr>
                                        <p:cTn id="179" dur="200"/>
                                        <p:tgtEl>
                                          <p:spTgt spid="64"/>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200"/>
                                        <p:tgtEl>
                                          <p:spTgt spid="67"/>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fade">
                                      <p:cBhvr>
                                        <p:cTn id="187" dur="200"/>
                                        <p:tgtEl>
                                          <p:spTgt spid="150"/>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fade">
                                      <p:cBhvr>
                                        <p:cTn id="191" dur="200"/>
                                        <p:tgtEl>
                                          <p:spTgt spid="151"/>
                                        </p:tgtEl>
                                      </p:cBhvr>
                                    </p:animEffect>
                                  </p:childTnLst>
                                </p:cTn>
                              </p:par>
                            </p:childTnLst>
                          </p:cTn>
                        </p:par>
                        <p:par>
                          <p:cTn id="192" fill="hold">
                            <p:stCondLst>
                              <p:cond delay="9400"/>
                            </p:stCondLst>
                            <p:childTnLst>
                              <p:par>
                                <p:cTn id="193" presetID="10" presetClass="entr" presetSubtype="0" fill="hold" grpId="0" nodeType="after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fade">
                                      <p:cBhvr>
                                        <p:cTn id="195" dur="200"/>
                                        <p:tgtEl>
                                          <p:spTgt spid="159"/>
                                        </p:tgtEl>
                                      </p:cBhvr>
                                    </p:animEffect>
                                  </p:childTnLst>
                                </p:cTn>
                              </p:par>
                            </p:childTnLst>
                          </p:cTn>
                        </p:par>
                        <p:par>
                          <p:cTn id="196" fill="hold">
                            <p:stCondLst>
                              <p:cond delay="9600"/>
                            </p:stCondLst>
                            <p:childTnLst>
                              <p:par>
                                <p:cTn id="197" presetID="10" presetClass="entr" presetSubtype="0" fill="hold" grpId="0" nodeType="after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200"/>
                                        <p:tgtEl>
                                          <p:spTgt spid="154"/>
                                        </p:tgtEl>
                                      </p:cBhvr>
                                    </p:animEffect>
                                  </p:childTnLst>
                                </p:cTn>
                              </p:par>
                            </p:childTnLst>
                          </p:cTn>
                        </p:par>
                        <p:par>
                          <p:cTn id="200" fill="hold">
                            <p:stCondLst>
                              <p:cond delay="9800"/>
                            </p:stCondLst>
                            <p:childTnLst>
                              <p:par>
                                <p:cTn id="201" presetID="10"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Effect transition="in" filter="fade">
                                      <p:cBhvr>
                                        <p:cTn id="203" dur="200"/>
                                        <p:tgtEl>
                                          <p:spTgt spid="156"/>
                                        </p:tgtEl>
                                      </p:cBhvr>
                                    </p:animEffect>
                                  </p:childTnLst>
                                </p:cTn>
                              </p:par>
                            </p:childTnLst>
                          </p:cTn>
                        </p:par>
                        <p:par>
                          <p:cTn id="204" fill="hold">
                            <p:stCondLst>
                              <p:cond delay="10000"/>
                            </p:stCondLst>
                            <p:childTnLst>
                              <p:par>
                                <p:cTn id="205" presetID="10" presetClass="entr" presetSubtype="0" fill="hold" grpId="0" nodeType="afterEffect">
                                  <p:stCondLst>
                                    <p:cond delay="0"/>
                                  </p:stCondLst>
                                  <p:childTnLst>
                                    <p:set>
                                      <p:cBhvr>
                                        <p:cTn id="206" dur="1" fill="hold">
                                          <p:stCondLst>
                                            <p:cond delay="0"/>
                                          </p:stCondLst>
                                        </p:cTn>
                                        <p:tgtEl>
                                          <p:spTgt spid="158"/>
                                        </p:tgtEl>
                                        <p:attrNameLst>
                                          <p:attrName>style.visibility</p:attrName>
                                        </p:attrNameLst>
                                      </p:cBhvr>
                                      <p:to>
                                        <p:strVal val="visible"/>
                                      </p:to>
                                    </p:set>
                                    <p:animEffect transition="in" filter="fade">
                                      <p:cBhvr>
                                        <p:cTn id="207" dur="200"/>
                                        <p:tgtEl>
                                          <p:spTgt spid="158"/>
                                        </p:tgtEl>
                                      </p:cBhvr>
                                    </p:animEffect>
                                  </p:childTnLst>
                                </p:cTn>
                              </p:par>
                            </p:childTnLst>
                          </p:cTn>
                        </p:par>
                        <p:par>
                          <p:cTn id="208" fill="hold">
                            <p:stCondLst>
                              <p:cond delay="10200"/>
                            </p:stCondLst>
                            <p:childTnLst>
                              <p:par>
                                <p:cTn id="209" presetID="10" presetClass="entr" presetSubtype="0" fill="hold" grpId="0" nodeType="after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fade">
                                      <p:cBhvr>
                                        <p:cTn id="211"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0" grpId="0" animBg="1"/>
      <p:bldP spid="21" grpId="0" animBg="1"/>
      <p:bldP spid="22" grpId="0" animBg="1"/>
      <p:bldP spid="26" grpId="0" animBg="1"/>
      <p:bldP spid="31" grpId="0" animBg="1"/>
      <p:bldP spid="32" grpId="0" animBg="1"/>
      <p:bldP spid="33" grpId="0" animBg="1"/>
      <p:bldP spid="37" grpId="0" animBg="1"/>
      <p:bldP spid="38" grpId="0" animBg="1"/>
      <p:bldP spid="42" grpId="0" animBg="1"/>
      <p:bldP spid="46" grpId="0" animBg="1"/>
      <p:bldP spid="51" grpId="0" animBg="1"/>
      <p:bldP spid="53" grpId="0" animBg="1"/>
      <p:bldP spid="55" grpId="0" animBg="1"/>
      <p:bldP spid="59" grpId="0" animBg="1"/>
      <p:bldP spid="75" grpId="0" animBg="1"/>
      <p:bldP spid="78" grpId="0" animBg="1"/>
      <p:bldP spid="81" grpId="0" animBg="1"/>
      <p:bldP spid="66" grpId="0" animBg="1"/>
      <p:bldP spid="93"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3" grpId="0" animBg="1"/>
      <p:bldP spid="64" grpId="0" animBg="1"/>
      <p:bldP spid="67" grpId="0" animBg="1"/>
      <p:bldP spid="150" grpId="0" animBg="1"/>
      <p:bldP spid="151" grpId="0" animBg="1"/>
      <p:bldP spid="24" grpId="0" animBg="1"/>
      <p:bldP spid="25" grpId="0" animBg="1"/>
      <p:bldP spid="40" grpId="0" animBg="1"/>
      <p:bldP spid="17" grpId="0" animBg="1"/>
      <p:bldP spid="62" grpId="0" animBg="1"/>
      <p:bldP spid="154" grpId="0" animBg="1"/>
      <p:bldP spid="156" grpId="0" animBg="1"/>
      <p:bldP spid="157" grpId="0" animBg="1"/>
      <p:bldP spid="158" grpId="0" animBg="1"/>
      <p:bldP spid="159" grpId="0" animBg="1"/>
      <p:bldP spid="94" grpId="0" animBg="1"/>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4" name="Rectangle 113"/>
          <p:cNvSpPr/>
          <p:nvPr userDrawn="1"/>
        </p:nvSpPr>
        <p:spPr>
          <a:xfrm>
            <a:off x="0" y="0"/>
            <a:ext cx="9144000" cy="721593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 name="Cube 10"/>
          <p:cNvSpPr/>
          <p:nvPr userDrawn="1"/>
        </p:nvSpPr>
        <p:spPr>
          <a:xfrm>
            <a:off x="180000" y="6189294"/>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 name="Cube 12"/>
          <p:cNvSpPr/>
          <p:nvPr userDrawn="1"/>
        </p:nvSpPr>
        <p:spPr>
          <a:xfrm>
            <a:off x="277565" y="604800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4" name="Cube 13"/>
          <p:cNvSpPr/>
          <p:nvPr userDrawn="1"/>
        </p:nvSpPr>
        <p:spPr>
          <a:xfrm>
            <a:off x="406400"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 name="Cube 14"/>
          <p:cNvSpPr/>
          <p:nvPr userDrawn="1"/>
        </p:nvSpPr>
        <p:spPr>
          <a:xfrm>
            <a:off x="892925" y="5958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6" name="Cube 15"/>
          <p:cNvSpPr/>
          <p:nvPr userDrawn="1"/>
        </p:nvSpPr>
        <p:spPr>
          <a:xfrm>
            <a:off x="178585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 name="Cube 16"/>
          <p:cNvSpPr/>
          <p:nvPr userDrawn="1"/>
        </p:nvSpPr>
        <p:spPr>
          <a:xfrm>
            <a:off x="1846636" y="591165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8" name="Cube 17"/>
          <p:cNvSpPr/>
          <p:nvPr userDrawn="1"/>
        </p:nvSpPr>
        <p:spPr>
          <a:xfrm>
            <a:off x="360000" y="5912624"/>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 name="Cube 19"/>
          <p:cNvSpPr/>
          <p:nvPr userDrawn="1"/>
        </p:nvSpPr>
        <p:spPr>
          <a:xfrm>
            <a:off x="1792925" y="6138000"/>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2" name="Cube 21"/>
          <p:cNvSpPr/>
          <p:nvPr userDrawn="1"/>
        </p:nvSpPr>
        <p:spPr>
          <a:xfrm>
            <a:off x="2865850" y="577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4" name="Cube 23"/>
          <p:cNvSpPr/>
          <p:nvPr userDrawn="1"/>
        </p:nvSpPr>
        <p:spPr>
          <a:xfrm>
            <a:off x="4006636" y="591165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 name="Cube 24"/>
          <p:cNvSpPr/>
          <p:nvPr userDrawn="1"/>
        </p:nvSpPr>
        <p:spPr>
          <a:xfrm>
            <a:off x="3286636" y="591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6" name="Cube 25"/>
          <p:cNvSpPr/>
          <p:nvPr userDrawn="1"/>
        </p:nvSpPr>
        <p:spPr>
          <a:xfrm>
            <a:off x="1886172"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1" name="Cube 30"/>
          <p:cNvSpPr/>
          <p:nvPr userDrawn="1"/>
        </p:nvSpPr>
        <p:spPr>
          <a:xfrm>
            <a:off x="7848261" y="573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2" name="Cube 31"/>
          <p:cNvSpPr/>
          <p:nvPr userDrawn="1"/>
        </p:nvSpPr>
        <p:spPr>
          <a:xfrm>
            <a:off x="4759097" y="574135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 name="Cube 32"/>
          <p:cNvSpPr/>
          <p:nvPr userDrawn="1"/>
        </p:nvSpPr>
        <p:spPr>
          <a:xfrm>
            <a:off x="7128261" y="573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 name="Cube 34"/>
          <p:cNvSpPr/>
          <p:nvPr userDrawn="1"/>
        </p:nvSpPr>
        <p:spPr>
          <a:xfrm>
            <a:off x="5310090" y="609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8" name="Cube 37"/>
          <p:cNvSpPr/>
          <p:nvPr userDrawn="1"/>
        </p:nvSpPr>
        <p:spPr>
          <a:xfrm>
            <a:off x="984067" y="586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1" name="Cube 40"/>
          <p:cNvSpPr/>
          <p:nvPr userDrawn="1"/>
        </p:nvSpPr>
        <p:spPr>
          <a:xfrm>
            <a:off x="4653261" y="541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2" name="Cube 41"/>
          <p:cNvSpPr/>
          <p:nvPr userDrawn="1"/>
        </p:nvSpPr>
        <p:spPr>
          <a:xfrm>
            <a:off x="5476340" y="574135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6" name="Cube 45"/>
          <p:cNvSpPr/>
          <p:nvPr userDrawn="1"/>
        </p:nvSpPr>
        <p:spPr>
          <a:xfrm>
            <a:off x="4903454" y="5958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 name="Cube 50"/>
          <p:cNvSpPr/>
          <p:nvPr userDrawn="1"/>
        </p:nvSpPr>
        <p:spPr>
          <a:xfrm>
            <a:off x="3148403" y="630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3" name="Cube 52"/>
          <p:cNvSpPr/>
          <p:nvPr userDrawn="1"/>
        </p:nvSpPr>
        <p:spPr>
          <a:xfrm>
            <a:off x="2283172" y="583135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8" name="Cube 57"/>
          <p:cNvSpPr/>
          <p:nvPr userDrawn="1"/>
        </p:nvSpPr>
        <p:spPr>
          <a:xfrm>
            <a:off x="2253247" y="610135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9" name="Cube 58"/>
          <p:cNvSpPr/>
          <p:nvPr userDrawn="1"/>
        </p:nvSpPr>
        <p:spPr>
          <a:xfrm>
            <a:off x="5976379" y="6318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2" name="Cube 61"/>
          <p:cNvSpPr/>
          <p:nvPr userDrawn="1"/>
        </p:nvSpPr>
        <p:spPr>
          <a:xfrm>
            <a:off x="2516172" y="617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5" name="Cube 64"/>
          <p:cNvSpPr/>
          <p:nvPr userDrawn="1"/>
        </p:nvSpPr>
        <p:spPr>
          <a:xfrm>
            <a:off x="6143306" y="591165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1" name="Cube 70"/>
          <p:cNvSpPr/>
          <p:nvPr userDrawn="1"/>
        </p:nvSpPr>
        <p:spPr>
          <a:xfrm>
            <a:off x="97565" y="538676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 name="Cube 73"/>
          <p:cNvSpPr/>
          <p:nvPr userDrawn="1"/>
        </p:nvSpPr>
        <p:spPr>
          <a:xfrm>
            <a:off x="1164067" y="538676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 name="Cube 74"/>
          <p:cNvSpPr/>
          <p:nvPr userDrawn="1"/>
        </p:nvSpPr>
        <p:spPr>
          <a:xfrm>
            <a:off x="1408169" y="6211761"/>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8" name="Cube 77"/>
          <p:cNvSpPr/>
          <p:nvPr userDrawn="1"/>
        </p:nvSpPr>
        <p:spPr>
          <a:xfrm>
            <a:off x="1425850" y="6092624"/>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 name="Cube 80"/>
          <p:cNvSpPr/>
          <p:nvPr userDrawn="1"/>
        </p:nvSpPr>
        <p:spPr>
          <a:xfrm>
            <a:off x="2808633" y="602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2" name="Cube 81"/>
          <p:cNvSpPr/>
          <p:nvPr userDrawn="1"/>
        </p:nvSpPr>
        <p:spPr>
          <a:xfrm>
            <a:off x="2246172" y="5719891"/>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6" name="Cube 65"/>
          <p:cNvSpPr/>
          <p:nvPr userDrawn="1"/>
        </p:nvSpPr>
        <p:spPr>
          <a:xfrm>
            <a:off x="680252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3" name="Cube 92"/>
          <p:cNvSpPr/>
          <p:nvPr userDrawn="1"/>
        </p:nvSpPr>
        <p:spPr>
          <a:xfrm>
            <a:off x="3738493" y="560599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4" name="Cube 93"/>
          <p:cNvSpPr/>
          <p:nvPr userDrawn="1"/>
        </p:nvSpPr>
        <p:spPr>
          <a:xfrm>
            <a:off x="6368700" y="6031761"/>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5" name="Cube 94"/>
          <p:cNvSpPr/>
          <p:nvPr userDrawn="1"/>
        </p:nvSpPr>
        <p:spPr>
          <a:xfrm>
            <a:off x="8819568" y="584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6" name="Cube 95"/>
          <p:cNvSpPr/>
          <p:nvPr userDrawn="1"/>
        </p:nvSpPr>
        <p:spPr>
          <a:xfrm>
            <a:off x="5509527" y="611720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7" name="Cube 96"/>
          <p:cNvSpPr/>
          <p:nvPr userDrawn="1"/>
        </p:nvSpPr>
        <p:spPr>
          <a:xfrm>
            <a:off x="4415781" y="580894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6" name="Cube 105"/>
          <p:cNvSpPr/>
          <p:nvPr userDrawn="1"/>
        </p:nvSpPr>
        <p:spPr>
          <a:xfrm>
            <a:off x="7165271" y="613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7" name="Cube 106"/>
          <p:cNvSpPr/>
          <p:nvPr userDrawn="1"/>
        </p:nvSpPr>
        <p:spPr>
          <a:xfrm>
            <a:off x="6728700" y="5779364"/>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8" name="Cube 107"/>
          <p:cNvSpPr/>
          <p:nvPr userDrawn="1"/>
        </p:nvSpPr>
        <p:spPr>
          <a:xfrm>
            <a:off x="7885271" y="613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9" name="Cube 108"/>
          <p:cNvSpPr/>
          <p:nvPr userDrawn="1"/>
        </p:nvSpPr>
        <p:spPr>
          <a:xfrm>
            <a:off x="8353221" y="6053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 name="Cube 109"/>
          <p:cNvSpPr/>
          <p:nvPr userDrawn="1"/>
        </p:nvSpPr>
        <p:spPr>
          <a:xfrm>
            <a:off x="7892346" y="601977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1" name="Cube 110"/>
          <p:cNvSpPr/>
          <p:nvPr userDrawn="1"/>
        </p:nvSpPr>
        <p:spPr>
          <a:xfrm>
            <a:off x="8282130"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2" name="Cube 111"/>
          <p:cNvSpPr/>
          <p:nvPr userDrawn="1"/>
        </p:nvSpPr>
        <p:spPr>
          <a:xfrm>
            <a:off x="6768261" y="6143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3" name="Cube 112"/>
          <p:cNvSpPr/>
          <p:nvPr userDrawn="1"/>
        </p:nvSpPr>
        <p:spPr>
          <a:xfrm>
            <a:off x="7892346" y="54159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5" name="Cube 114"/>
          <p:cNvSpPr/>
          <p:nvPr userDrawn="1"/>
        </p:nvSpPr>
        <p:spPr>
          <a:xfrm>
            <a:off x="3225850"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6" name="Cube 115"/>
          <p:cNvSpPr/>
          <p:nvPr userDrawn="1"/>
        </p:nvSpPr>
        <p:spPr>
          <a:xfrm>
            <a:off x="3598861"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7" name="Cube 116"/>
          <p:cNvSpPr/>
          <p:nvPr userDrawn="1"/>
        </p:nvSpPr>
        <p:spPr>
          <a:xfrm>
            <a:off x="4653261" y="5296765"/>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0" name="Cube 59"/>
          <p:cNvSpPr/>
          <p:nvPr userDrawn="1"/>
        </p:nvSpPr>
        <p:spPr>
          <a:xfrm>
            <a:off x="2955850" y="566205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1" name="Cube 60"/>
          <p:cNvSpPr/>
          <p:nvPr userDrawn="1"/>
        </p:nvSpPr>
        <p:spPr>
          <a:xfrm>
            <a:off x="4036907"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3" name="Cube 62"/>
          <p:cNvSpPr/>
          <p:nvPr userDrawn="1"/>
        </p:nvSpPr>
        <p:spPr>
          <a:xfrm>
            <a:off x="5886379" y="545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4" name="Cube 63"/>
          <p:cNvSpPr/>
          <p:nvPr userDrawn="1"/>
        </p:nvSpPr>
        <p:spPr>
          <a:xfrm>
            <a:off x="6246379" y="509864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7" name="Cube 66"/>
          <p:cNvSpPr/>
          <p:nvPr userDrawn="1"/>
        </p:nvSpPr>
        <p:spPr>
          <a:xfrm>
            <a:off x="5533454" y="5098646"/>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8" name="Cube 67"/>
          <p:cNvSpPr/>
          <p:nvPr userDrawn="1"/>
        </p:nvSpPr>
        <p:spPr>
          <a:xfrm>
            <a:off x="4563261" y="616791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9" name="Cube 68"/>
          <p:cNvSpPr/>
          <p:nvPr userDrawn="1"/>
        </p:nvSpPr>
        <p:spPr>
          <a:xfrm>
            <a:off x="4177100" y="617693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0" name="Cube 69"/>
          <p:cNvSpPr/>
          <p:nvPr userDrawn="1"/>
        </p:nvSpPr>
        <p:spPr>
          <a:xfrm>
            <a:off x="3468493" y="5462339"/>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2" name="Cube 71"/>
          <p:cNvSpPr/>
          <p:nvPr userDrawn="1"/>
        </p:nvSpPr>
        <p:spPr>
          <a:xfrm>
            <a:off x="5509527" y="560733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 name="Cube 18"/>
          <p:cNvSpPr/>
          <p:nvPr userDrawn="1"/>
        </p:nvSpPr>
        <p:spPr>
          <a:xfrm>
            <a:off x="984067" y="569599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1" name="Cube 20"/>
          <p:cNvSpPr/>
          <p:nvPr userDrawn="1"/>
        </p:nvSpPr>
        <p:spPr>
          <a:xfrm>
            <a:off x="3845541" y="550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5" name="Cube 54"/>
          <p:cNvSpPr/>
          <p:nvPr userDrawn="1"/>
        </p:nvSpPr>
        <p:spPr>
          <a:xfrm>
            <a:off x="2337774" y="558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 name="Cube 36"/>
          <p:cNvSpPr/>
          <p:nvPr userDrawn="1"/>
        </p:nvSpPr>
        <p:spPr>
          <a:xfrm>
            <a:off x="6131760" y="5779364"/>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4" name="Cube 43"/>
          <p:cNvSpPr/>
          <p:nvPr userDrawn="1"/>
        </p:nvSpPr>
        <p:spPr>
          <a:xfrm>
            <a:off x="8425271" y="5607335"/>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5" name="Cube 44"/>
          <p:cNvSpPr/>
          <p:nvPr userDrawn="1"/>
        </p:nvSpPr>
        <p:spPr>
          <a:xfrm>
            <a:off x="4950090" y="5839762"/>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0" name="Cube 39"/>
          <p:cNvSpPr/>
          <p:nvPr userDrawn="1"/>
        </p:nvSpPr>
        <p:spPr>
          <a:xfrm>
            <a:off x="5839097" y="610135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grpSp>
        <p:nvGrpSpPr>
          <p:cNvPr id="190" name="Group 189"/>
          <p:cNvGrpSpPr/>
          <p:nvPr userDrawn="1"/>
        </p:nvGrpSpPr>
        <p:grpSpPr>
          <a:xfrm>
            <a:off x="-3084" y="-30574"/>
            <a:ext cx="9164084" cy="6888574"/>
            <a:chOff x="-3084" y="-30574"/>
            <a:chExt cx="9164084" cy="6888574"/>
          </a:xfrm>
        </p:grpSpPr>
        <p:sp>
          <p:nvSpPr>
            <p:cNvPr id="193" name="Rectangle 192"/>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194" name="Rectangle 193"/>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sp>
        <p:nvSpPr>
          <p:cNvPr id="195"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96" name="Picture 19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97"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98"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99" name="Straight Connector 198"/>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31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200"/>
                                        <p:tgtEl>
                                          <p:spTgt spid="64"/>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200"/>
                                        <p:tgtEl>
                                          <p:spTgt spid="67"/>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
                                        <p:tgtEl>
                                          <p:spTgt spid="68"/>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fade">
                                      <p:cBhvr>
                                        <p:cTn id="183" dur="200"/>
                                        <p:tgtEl>
                                          <p:spTgt spid="69"/>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200"/>
                                        <p:tgtEl>
                                          <p:spTgt spid="61"/>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20" grpId="0" animBg="1"/>
      <p:bldP spid="22" grpId="0" animBg="1"/>
      <p:bldP spid="24" grpId="0" animBg="1"/>
      <p:bldP spid="25" grpId="0" animBg="1"/>
      <p:bldP spid="26" grpId="0" animBg="1"/>
      <p:bldP spid="31" grpId="0" animBg="1"/>
      <p:bldP spid="32" grpId="0" animBg="1"/>
      <p:bldP spid="33" grpId="0" animBg="1"/>
      <p:bldP spid="38" grpId="0" animBg="1"/>
      <p:bldP spid="42" grpId="0" animBg="1"/>
      <p:bldP spid="46" grpId="0" animBg="1"/>
      <p:bldP spid="51" grpId="0" animBg="1"/>
      <p:bldP spid="53" grpId="0" animBg="1"/>
      <p:bldP spid="59" grpId="0" animBg="1"/>
      <p:bldP spid="62" grpId="0" animBg="1"/>
      <p:bldP spid="75" grpId="0" animBg="1"/>
      <p:bldP spid="78" grpId="0" animBg="1"/>
      <p:bldP spid="81" grpId="0" animBg="1"/>
      <p:bldP spid="66" grpId="0" animBg="1"/>
      <p:bldP spid="93" grpId="0" animBg="1"/>
      <p:bldP spid="94"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1" grpId="0" animBg="1"/>
      <p:bldP spid="64" grpId="0" animBg="1"/>
      <p:bldP spid="67" grpId="0" animBg="1"/>
      <p:bldP spid="68" grpId="0" animBg="1"/>
      <p:bldP spid="69" grpId="0" animBg="1"/>
      <p:bldP spid="21" grpId="0" animBg="1"/>
      <p:bldP spid="55" grpId="0" animBg="1"/>
      <p:bldP spid="37" grpId="0" animBg="1"/>
      <p:bldP spid="40" grpId="0" animBg="1"/>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 March,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5685000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4106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37257" y="1245974"/>
            <a:ext cx="7466135" cy="49387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68215" y="6657975"/>
            <a:ext cx="951035" cy="173038"/>
          </a:xfrm>
          <a:prstGeom prst="rect">
            <a:avLst/>
          </a:prstGeom>
          <a:ln/>
        </p:spPr>
        <p:txBody>
          <a:bodyPr/>
          <a:lstStyle>
            <a:lvl1pPr>
              <a:defRPr/>
            </a:lvl1pPr>
          </a:lstStyle>
          <a:p>
            <a:pPr>
              <a:defRPr/>
            </a:pPr>
            <a:fld id="{897529CD-FEB0-445B-A425-08405B871F7D}" type="datetime1">
              <a:rPr lang="en-GB" smtClean="0">
                <a:solidFill>
                  <a:srgbClr val="00539B"/>
                </a:solidFill>
              </a:rPr>
              <a:pPr>
                <a:defRPr/>
              </a:pPr>
              <a:t>01/03/2016</a:t>
            </a:fld>
            <a:endParaRPr lang="en-GB">
              <a:solidFill>
                <a:srgbClr val="00539B"/>
              </a:solidFill>
            </a:endParaRPr>
          </a:p>
        </p:txBody>
      </p:sp>
    </p:spTree>
    <p:extLst>
      <p:ext uri="{BB962C8B-B14F-4D97-AF65-F5344CB8AC3E}">
        <p14:creationId xmlns:p14="http://schemas.microsoft.com/office/powerpoint/2010/main" val="23583084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6" y="2520949"/>
            <a:ext cx="7560432" cy="3599049"/>
          </a:xfrm>
          <a:prstGeom prst="rect">
            <a:avLst/>
          </a:prstGeom>
        </p:spPr>
        <p:txBody>
          <a:bodyPr/>
          <a:lstStyle/>
          <a:p>
            <a:pPr lvl="0"/>
            <a:r>
              <a:rPr lang="en-US" noProof="0" dirty="0" smtClean="0"/>
              <a:t>Click icon to add chart</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650891504"/>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13"/>
          </p:nvPr>
        </p:nvSpPr>
        <p:spPr>
          <a:xfrm>
            <a:off x="720726" y="1080000"/>
            <a:ext cx="7966075" cy="4895850"/>
          </a:xfrm>
        </p:spPr>
        <p:txBody>
          <a:bodyPr/>
          <a:lstStyle>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5"/>
            <p:custDataLst>
              <p:tags r:id="rId1"/>
            </p:custDataLst>
          </p:nvPr>
        </p:nvSpPr>
        <p:spPr>
          <a:xfrm>
            <a:off x="0" y="6470651"/>
            <a:ext cx="9144000" cy="365125"/>
          </a:xfrm>
          <a:prstGeom prst="rect">
            <a:avLst/>
          </a:prstGeom>
        </p:spPr>
        <p:txBody>
          <a:bodyPr/>
          <a:lstStyle>
            <a:lvl1pPr algn="ctr">
              <a:defRPr lang="en-GB" sz="900" b="1" i="0" u="none">
                <a:solidFill>
                  <a:srgbClr val="00C000"/>
                </a:solidFill>
                <a:latin typeface="Arial"/>
              </a:defRPr>
            </a:lvl1pPr>
          </a:lstStyle>
          <a:p>
            <a:pPr>
              <a:defRPr/>
            </a:pPr>
            <a:r>
              <a:rPr smtClean="0"/>
              <a:t>PUBLIC</a:t>
            </a:r>
            <a:r>
              <a:rPr smtClean="0">
                <a:solidFill>
                  <a:srgbClr val="000000"/>
                </a:solidFill>
              </a:rPr>
              <a:t> </a:t>
            </a:r>
            <a:endParaRPr>
              <a:solidFill>
                <a:srgbClr val="000000"/>
              </a:solidFill>
            </a:endParaRPr>
          </a:p>
        </p:txBody>
      </p:sp>
    </p:spTree>
    <p:extLst>
      <p:ext uri="{BB962C8B-B14F-4D97-AF65-F5344CB8AC3E}">
        <p14:creationId xmlns:p14="http://schemas.microsoft.com/office/powerpoint/2010/main" val="209706939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Simple layouts</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6977798"/>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0165187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9830880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719138" y="1446213"/>
            <a:ext cx="3605212"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11696614"/>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 charts, images, tables, smart art or video</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238819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3605212"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445223150"/>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927483810"/>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25196117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994083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6" y="2520949"/>
            <a:ext cx="7560431" cy="3599049"/>
          </a:xfrm>
          <a:prstGeom prst="rect">
            <a:avLst/>
          </a:prstGeom>
        </p:spPr>
        <p:txBody>
          <a:bodyPr/>
          <a:lstStyle/>
          <a:p>
            <a:pPr lvl="0"/>
            <a:r>
              <a:rPr lang="en-US" noProof="0" dirty="0" smtClean="0"/>
              <a:t>Click icon to add chart</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215356496"/>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24898300"/>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443863417"/>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2519361"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3267901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535614" y="1803400"/>
            <a:ext cx="2884486" cy="467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2117748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622933717"/>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smtClean="0"/>
              <a:t>Click to edit Master text styles</a:t>
            </a:r>
          </a:p>
        </p:txBody>
      </p:sp>
    </p:spTree>
    <p:extLst>
      <p:ext uri="{BB962C8B-B14F-4D97-AF65-F5344CB8AC3E}">
        <p14:creationId xmlns:p14="http://schemas.microsoft.com/office/powerpoint/2010/main" val="1481724880"/>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450988737"/>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293911300"/>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28493865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a:t>
            </a:r>
            <a:br>
              <a:rPr lang="en-US" sz="7000" dirty="0" smtClean="0">
                <a:solidFill>
                  <a:prstClr val="white"/>
                </a:solidFill>
                <a:latin typeface="Franklin Gothic Book"/>
              </a:rPr>
            </a:br>
            <a:r>
              <a:rPr lang="en-US" sz="7000" dirty="0" smtClean="0">
                <a:solidFill>
                  <a:prstClr val="white"/>
                </a:solidFill>
                <a:latin typeface="Franklin Gothic Book"/>
              </a:rPr>
              <a:t>complex text</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95535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ingle chart">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6"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5" y="3240088"/>
            <a:ext cx="7560359" cy="2879910"/>
          </a:xfrm>
          <a:prstGeom prst="rect">
            <a:avLst/>
          </a:prstGeom>
        </p:spPr>
        <p:txBody>
          <a:bodyPr/>
          <a:lstStyle/>
          <a:p>
            <a:pPr lvl="0"/>
            <a:r>
              <a:rPr lang="en-US" noProof="0" dirty="0" smtClean="0"/>
              <a:t>Click icon to add chart</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Text Placeholder 6"/>
          <p:cNvSpPr>
            <a:spLocks noGrp="1"/>
          </p:cNvSpPr>
          <p:nvPr>
            <p:ph type="body" sz="quarter" idx="16"/>
          </p:nvPr>
        </p:nvSpPr>
        <p:spPr>
          <a:xfrm>
            <a:off x="720725" y="2520950"/>
            <a:ext cx="7558842"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52507693"/>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108736352"/>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normAutofit/>
          </a:bodyPr>
          <a:lstStyle>
            <a:lvl1pPr>
              <a:defRPr sz="2500"/>
            </a:lvl1p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86959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362173"/>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a:t>
            </a:r>
            <a:br>
              <a:rPr lang="en-US" sz="7000" dirty="0" smtClean="0">
                <a:solidFill>
                  <a:prstClr val="white"/>
                </a:solidFill>
                <a:latin typeface="Franklin Gothic Book"/>
              </a:rPr>
            </a:br>
            <a:r>
              <a:rPr lang="en-US" sz="7000" dirty="0" smtClean="0">
                <a:solidFill>
                  <a:prstClr val="white"/>
                </a:solidFill>
                <a:latin typeface="Franklin Gothic Book"/>
              </a:rPr>
              <a:t>images</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838523"/>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 March,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95121557"/>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 March,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2582970378"/>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8525"/>
            <a:ext cx="3603625"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smtClean="0"/>
              <a:t>Click to edit Master text styles</a:t>
            </a:r>
          </a:p>
        </p:txBody>
      </p:sp>
    </p:spTree>
    <p:extLst>
      <p:ext uri="{BB962C8B-B14F-4D97-AF65-F5344CB8AC3E}">
        <p14:creationId xmlns:p14="http://schemas.microsoft.com/office/powerpoint/2010/main" val="2692970316"/>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19138" y="2168525"/>
            <a:ext cx="5181600"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688495791"/>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69413891"/>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488970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Layouts for diagrams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481121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900828453"/>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6682765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740796395"/>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1 March,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49268432"/>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1 March, 2016</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69273042"/>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1 March,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89770748"/>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1 March,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72736416"/>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1 March,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92745747"/>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 March,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313867729"/>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 March,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6390075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2369672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520950"/>
            <a:ext cx="7560432" cy="3599049"/>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315975248"/>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748232459"/>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77173600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868973763"/>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26510732"/>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4272900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95874558"/>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25674710"/>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63948896"/>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prstClr val="white"/>
              </a:solidFill>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1 March, 2016</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512922330"/>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 </a:t>
            </a:r>
            <a:br>
              <a:rPr lang="en-US" sz="7000" dirty="0" smtClean="0">
                <a:solidFill>
                  <a:prstClr val="white"/>
                </a:solidFill>
                <a:latin typeface="Franklin Gothic Book"/>
              </a:rPr>
            </a:br>
            <a:r>
              <a:rPr lang="en-US" sz="7000" dirty="0" smtClean="0">
                <a:solidFill>
                  <a:prstClr val="white"/>
                </a:solidFill>
                <a:latin typeface="Franklin Gothic Book"/>
              </a:rPr>
              <a:t>case studies</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17052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mart graphic">
    <p:spTree>
      <p:nvGrpSpPr>
        <p:cNvPr id="1" name=""/>
        <p:cNvGrpSpPr/>
        <p:nvPr/>
      </p:nvGrpSpPr>
      <p:grpSpPr>
        <a:xfrm>
          <a:off x="0" y="0"/>
          <a:ext cx="0" cy="0"/>
          <a:chOff x="0" y="0"/>
          <a:chExt cx="0" cy="0"/>
        </a:xfrm>
      </p:grpSpPr>
      <p:sp>
        <p:nvSpPr>
          <p:cNvPr id="4" name="Round Same Side Corner Rectangle 3"/>
          <p:cNvSpPr/>
          <p:nvPr userDrawn="1"/>
        </p:nvSpPr>
        <p:spPr>
          <a:xfrm>
            <a:off x="3957634" y="2160587"/>
            <a:ext cx="4681933"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4319584" y="2520950"/>
            <a:ext cx="3959983" cy="3599049"/>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Text Placeholder 6"/>
          <p:cNvSpPr>
            <a:spLocks noGrp="1"/>
          </p:cNvSpPr>
          <p:nvPr>
            <p:ph type="body" sz="quarter" idx="14"/>
          </p:nvPr>
        </p:nvSpPr>
        <p:spPr>
          <a:xfrm>
            <a:off x="720724" y="2520949"/>
            <a:ext cx="2878135" cy="359904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480571285"/>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407891363"/>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42950042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957825931"/>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462218382"/>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prstClr val="white"/>
                </a:solidFill>
                <a:latin typeface="Franklin Gothic Book"/>
                <a:cs typeface="Franklin Gothic Book"/>
              </a:rPr>
              <a:t>Project </a:t>
            </a:r>
            <a:r>
              <a:rPr lang="en-GB" sz="1300" dirty="0" smtClean="0">
                <a:solidFill>
                  <a:prstClr val="white"/>
                </a:solidFill>
                <a:latin typeface="Franklin Gothic Book"/>
                <a:cs typeface="Franklin Gothic Book"/>
              </a:rPr>
              <a:t>Summary</a:t>
            </a:r>
            <a:endParaRPr lang="en-GB" sz="1300" dirty="0">
              <a:solidFill>
                <a:prstClr val="white"/>
              </a:solidFill>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263329793"/>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prstClr val="white"/>
                </a:solidFill>
                <a:latin typeface="Franklin Gothic Book"/>
                <a:cs typeface="Franklin Gothic Book"/>
              </a:rPr>
              <a:t>Project </a:t>
            </a:r>
            <a:r>
              <a:rPr lang="en-GB" sz="1300" dirty="0" smtClean="0">
                <a:solidFill>
                  <a:prstClr val="white"/>
                </a:solidFill>
                <a:latin typeface="Franklin Gothic Book"/>
                <a:cs typeface="Franklin Gothic Book"/>
              </a:rPr>
              <a:t>Summary</a:t>
            </a:r>
            <a:endParaRPr lang="en-GB" sz="1300" dirty="0">
              <a:solidFill>
                <a:prstClr val="white"/>
              </a:solidFill>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Tree>
    <p:extLst>
      <p:ext uri="{BB962C8B-B14F-4D97-AF65-F5344CB8AC3E}">
        <p14:creationId xmlns:p14="http://schemas.microsoft.com/office/powerpoint/2010/main" val="3638859019"/>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3_text + chart">
    <p:spTree>
      <p:nvGrpSpPr>
        <p:cNvPr id="1" name=""/>
        <p:cNvGrpSpPr/>
        <p:nvPr/>
      </p:nvGrpSpPr>
      <p:grpSpPr>
        <a:xfrm>
          <a:off x="0" y="0"/>
          <a:ext cx="0" cy="0"/>
          <a:chOff x="0" y="0"/>
          <a:chExt cx="0" cy="0"/>
        </a:xfrm>
      </p:grpSpPr>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879725"/>
            <a:ext cx="2880482"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endParaRPr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5399088" y="2340519"/>
            <a:ext cx="2880480"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969802101"/>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539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FE2AEB-0341-4227-A47C-C64185FAC692}"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385979752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9F169D3C-A086-46DA-B0EE-001B633214AF}"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107292937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5" y="292100"/>
            <a:ext cx="6391275" cy="635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66788" y="1546225"/>
            <a:ext cx="3656012"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5200" y="1546225"/>
            <a:ext cx="3657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1634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5" y="3240088"/>
            <a:ext cx="7561589" cy="2879911"/>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Text Placeholder 6"/>
          <p:cNvSpPr>
            <a:spLocks noGrp="1"/>
          </p:cNvSpPr>
          <p:nvPr>
            <p:ph type="body" sz="quarter" idx="16"/>
          </p:nvPr>
        </p:nvSpPr>
        <p:spPr>
          <a:xfrm>
            <a:off x="720725" y="2520950"/>
            <a:ext cx="7559999"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991144588"/>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Simple layouts</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1024367"/>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296903618"/>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794711063"/>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719138" y="1446213"/>
            <a:ext cx="3605212"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47822535"/>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 charts, images, tables, smart art or video</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677639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3605212"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94238701"/>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236787349"/>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24472258"/>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863580973"/>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8726932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Layouts for</a:t>
            </a:r>
            <a:br>
              <a:rPr lang="en-US" sz="7000" dirty="0" smtClean="0">
                <a:solidFill>
                  <a:srgbClr val="FFFFFF"/>
                </a:solidFill>
                <a:latin typeface="Franklin Gothic Book"/>
              </a:rPr>
            </a:br>
            <a:r>
              <a:rPr lang="en-US" sz="7000" dirty="0" smtClean="0">
                <a:solidFill>
                  <a:srgbClr val="FFFFFF"/>
                </a:solidFill>
                <a:latin typeface="Franklin Gothic Book"/>
              </a:rPr>
              <a:t>complex text</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981600"/>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018488497"/>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2519361"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0998467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535614" y="1803400"/>
            <a:ext cx="2884486" cy="467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43676768"/>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748467182"/>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smtClean="0"/>
              <a:t>Click to edit Master text styles</a:t>
            </a:r>
          </a:p>
        </p:txBody>
      </p:sp>
    </p:spTree>
    <p:extLst>
      <p:ext uri="{BB962C8B-B14F-4D97-AF65-F5344CB8AC3E}">
        <p14:creationId xmlns:p14="http://schemas.microsoft.com/office/powerpoint/2010/main" val="3452275520"/>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54583806"/>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21411433"/>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2911420257"/>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a:t>
            </a:r>
            <a:br>
              <a:rPr lang="en-US" sz="7000" dirty="0" smtClean="0">
                <a:solidFill>
                  <a:prstClr val="white"/>
                </a:solidFill>
                <a:latin typeface="Franklin Gothic Book"/>
              </a:rPr>
            </a:br>
            <a:r>
              <a:rPr lang="en-US" sz="7000" dirty="0" smtClean="0">
                <a:solidFill>
                  <a:prstClr val="white"/>
                </a:solidFill>
                <a:latin typeface="Franklin Gothic Book"/>
              </a:rPr>
              <a:t>complex text</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602477"/>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3447542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2160586"/>
            <a:ext cx="4319983" cy="431941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519690"/>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348593"/>
            <a:ext cx="692748" cy="531132"/>
          </a:xfrm>
          <a:prstGeom prst="rect">
            <a:avLst/>
          </a:prstGeom>
        </p:spPr>
      </p:pic>
      <p:sp>
        <p:nvSpPr>
          <p:cNvPr id="13" name="Text Placeholder 6"/>
          <p:cNvSpPr>
            <a:spLocks noGrp="1"/>
          </p:cNvSpPr>
          <p:nvPr>
            <p:ph type="body" sz="quarter" idx="15"/>
          </p:nvPr>
        </p:nvSpPr>
        <p:spPr>
          <a:xfrm>
            <a:off x="5038723" y="2520950"/>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2160587"/>
            <a:ext cx="324008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813534056"/>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normAutofit/>
          </a:bodyPr>
          <a:lstStyle>
            <a:lvl1pPr>
              <a:defRPr sz="2500"/>
            </a:lvl1p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0132027"/>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039584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a:t>
            </a:r>
            <a:br>
              <a:rPr lang="en-US" sz="7000" dirty="0" smtClean="0">
                <a:solidFill>
                  <a:prstClr val="white"/>
                </a:solidFill>
                <a:latin typeface="Franklin Gothic Book"/>
              </a:rPr>
            </a:br>
            <a:r>
              <a:rPr lang="en-US" sz="7000" dirty="0" smtClean="0">
                <a:solidFill>
                  <a:prstClr val="white"/>
                </a:solidFill>
                <a:latin typeface="Franklin Gothic Book"/>
              </a:rPr>
              <a:t>images</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5230633"/>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 March,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65507831"/>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 March,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3632106415"/>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8525"/>
            <a:ext cx="3603625"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smtClean="0"/>
              <a:t>Click to edit Master text styles</a:t>
            </a:r>
          </a:p>
        </p:txBody>
      </p:sp>
    </p:spTree>
    <p:extLst>
      <p:ext uri="{BB962C8B-B14F-4D97-AF65-F5344CB8AC3E}">
        <p14:creationId xmlns:p14="http://schemas.microsoft.com/office/powerpoint/2010/main" val="2141857377"/>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19138" y="2168525"/>
            <a:ext cx="5181600"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170794891"/>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97787845"/>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98835985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0177100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160588"/>
            <a:ext cx="3240085"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678361" y="2160588"/>
            <a:ext cx="3602036"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565706"/>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679279128"/>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2292250334"/>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1 March,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498106855"/>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1 March, 2016</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051118381"/>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1 March,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967412660"/>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1 March,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620984328"/>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1 March,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386099567"/>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 March,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19876387"/>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 March,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965007901"/>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9208810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383725"/>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08404993"/>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717123251"/>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05419052"/>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265819377"/>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636984572"/>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69904577"/>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89625904"/>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prstClr val="white"/>
              </a:solidFill>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1 March, 2016</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419345504"/>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 </a:t>
            </a:r>
            <a:br>
              <a:rPr lang="en-US" sz="7000" dirty="0" smtClean="0">
                <a:solidFill>
                  <a:prstClr val="white"/>
                </a:solidFill>
                <a:latin typeface="Franklin Gothic Book"/>
              </a:rPr>
            </a:br>
            <a:r>
              <a:rPr lang="en-US" sz="7000" dirty="0" smtClean="0">
                <a:solidFill>
                  <a:prstClr val="white"/>
                </a:solidFill>
                <a:latin typeface="Franklin Gothic Book"/>
              </a:rPr>
              <a:t>case studies</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4059688"/>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3759677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Layouts for</a:t>
            </a:r>
            <a:br>
              <a:rPr lang="en-US" sz="7000" dirty="0" smtClean="0">
                <a:solidFill>
                  <a:srgbClr val="FFFFFF"/>
                </a:solidFill>
                <a:latin typeface="Franklin Gothic Book"/>
              </a:rPr>
            </a:br>
            <a:r>
              <a:rPr lang="en-US" sz="7000" dirty="0" smtClean="0">
                <a:solidFill>
                  <a:srgbClr val="FFFFFF"/>
                </a:solidFill>
                <a:latin typeface="Franklin Gothic Book"/>
              </a:rPr>
              <a:t>images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9098988"/>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930578261"/>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887750967"/>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448785649"/>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prstClr val="white"/>
                </a:solidFill>
                <a:latin typeface="Franklin Gothic Book"/>
                <a:cs typeface="Franklin Gothic Book"/>
              </a:rPr>
              <a:t>Project </a:t>
            </a:r>
            <a:r>
              <a:rPr lang="en-GB" sz="1300" dirty="0" smtClean="0">
                <a:solidFill>
                  <a:prstClr val="white"/>
                </a:solidFill>
                <a:latin typeface="Franklin Gothic Book"/>
                <a:cs typeface="Franklin Gothic Book"/>
              </a:rPr>
              <a:t>Summary</a:t>
            </a:r>
            <a:endParaRPr lang="en-GB" sz="1300" dirty="0">
              <a:solidFill>
                <a:prstClr val="white"/>
              </a:solidFill>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1638883687"/>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prstClr val="white"/>
                </a:solidFill>
                <a:latin typeface="Franklin Gothic Book"/>
                <a:cs typeface="Franklin Gothic Book"/>
              </a:rPr>
              <a:t>Project </a:t>
            </a:r>
            <a:r>
              <a:rPr lang="en-GB" sz="1300" dirty="0" smtClean="0">
                <a:solidFill>
                  <a:prstClr val="white"/>
                </a:solidFill>
                <a:latin typeface="Franklin Gothic Book"/>
                <a:cs typeface="Franklin Gothic Book"/>
              </a:rPr>
              <a:t>Summary</a:t>
            </a:r>
            <a:endParaRPr lang="en-GB" sz="1300" dirty="0">
              <a:solidFill>
                <a:prstClr val="white"/>
              </a:solidFill>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Tree>
    <p:extLst>
      <p:ext uri="{BB962C8B-B14F-4D97-AF65-F5344CB8AC3E}">
        <p14:creationId xmlns:p14="http://schemas.microsoft.com/office/powerpoint/2010/main" val="55509570"/>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3_text + chart">
    <p:spTree>
      <p:nvGrpSpPr>
        <p:cNvPr id="1" name=""/>
        <p:cNvGrpSpPr/>
        <p:nvPr/>
      </p:nvGrpSpPr>
      <p:grpSpPr>
        <a:xfrm>
          <a:off x="0" y="0"/>
          <a:ext cx="0" cy="0"/>
          <a:chOff x="0" y="0"/>
          <a:chExt cx="0" cy="0"/>
        </a:xfrm>
      </p:grpSpPr>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879725"/>
            <a:ext cx="2880482"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endParaRPr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5399088" y="2340519"/>
            <a:ext cx="2880480"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40108703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539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FE2AEB-0341-4227-A47C-C64185FAC692}"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238491847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9F169D3C-A086-46DA-B0EE-001B633214AF}"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104306287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5" y="292100"/>
            <a:ext cx="6391275" cy="635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66788" y="1546225"/>
            <a:ext cx="3656012"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5200" y="1546225"/>
            <a:ext cx="3657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787260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Simple layouts</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10670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932054" cy="4310063"/>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 March,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251216806"/>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77792148"/>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488089450"/>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719138" y="1446213"/>
            <a:ext cx="3605212"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61839810"/>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 charts, images, tables, smart art or video</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0458410"/>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3605212"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28562663"/>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99627896"/>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705862736"/>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856926639"/>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77430901"/>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190339763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590925"/>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 March,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0"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365013494"/>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2519361"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72533825"/>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535614" y="1803400"/>
            <a:ext cx="2884486" cy="467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29662265"/>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08935010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smtClean="0"/>
              <a:t>Click to edit Master text styles</a:t>
            </a:r>
          </a:p>
        </p:txBody>
      </p:sp>
    </p:spTree>
    <p:extLst>
      <p:ext uri="{BB962C8B-B14F-4D97-AF65-F5344CB8AC3E}">
        <p14:creationId xmlns:p14="http://schemas.microsoft.com/office/powerpoint/2010/main" val="1263641169"/>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076766136"/>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4914498"/>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3665064077"/>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a:t>
            </a:r>
            <a:br>
              <a:rPr lang="en-US" sz="7000" dirty="0" smtClean="0">
                <a:solidFill>
                  <a:prstClr val="white"/>
                </a:solidFill>
                <a:latin typeface="Franklin Gothic Book"/>
              </a:rPr>
            </a:br>
            <a:r>
              <a:rPr lang="en-US" sz="7000" dirty="0" smtClean="0">
                <a:solidFill>
                  <a:prstClr val="white"/>
                </a:solidFill>
                <a:latin typeface="Franklin Gothic Book"/>
              </a:rPr>
              <a:t>complex text</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0115854"/>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2579395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normAutofit/>
          </a:bodyPr>
          <a:lstStyle>
            <a:lvl1pPr>
              <a:defRPr sz="2500"/>
            </a:lvl1p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49820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1" y="2879724"/>
            <a:ext cx="7202486" cy="306027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8" name="Text Placeholder 6" descr="First level - paragraph text&#10;Second level - bullet 1&#10;Third level - bullet 2&#10;&#10;No more than 100 words per slide" title="Main text copy"/>
          <p:cNvSpPr>
            <a:spLocks noGrp="1"/>
          </p:cNvSpPr>
          <p:nvPr>
            <p:ph type="body" sz="quarter" idx="14"/>
          </p:nvPr>
        </p:nvSpPr>
        <p:spPr>
          <a:xfrm>
            <a:off x="720726" y="2160587"/>
            <a:ext cx="7199310" cy="36036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83780906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3600847" cy="4310064"/>
          </a:xfrm>
          <a:prstGeom prst="round2SameRect">
            <a:avLst>
              <a:gd name="adj1" fmla="val 1866"/>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764970587"/>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851029"/>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a:t>
            </a:r>
            <a:br>
              <a:rPr lang="en-US" sz="7000" dirty="0" smtClean="0">
                <a:solidFill>
                  <a:prstClr val="white"/>
                </a:solidFill>
                <a:latin typeface="Franklin Gothic Book"/>
              </a:rPr>
            </a:br>
            <a:r>
              <a:rPr lang="en-US" sz="7000" dirty="0" smtClean="0">
                <a:solidFill>
                  <a:prstClr val="white"/>
                </a:solidFill>
                <a:latin typeface="Franklin Gothic Book"/>
              </a:rPr>
              <a:t>images</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3902546"/>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 March,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51142747"/>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 March,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144165235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8525"/>
            <a:ext cx="3603625"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smtClean="0"/>
              <a:t>Click to edit Master text styles</a:t>
            </a:r>
          </a:p>
        </p:txBody>
      </p:sp>
    </p:spTree>
    <p:extLst>
      <p:ext uri="{BB962C8B-B14F-4D97-AF65-F5344CB8AC3E}">
        <p14:creationId xmlns:p14="http://schemas.microsoft.com/office/powerpoint/2010/main" val="1660073046"/>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19138" y="2168525"/>
            <a:ext cx="5181600"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868870644"/>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55777028"/>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70182801"/>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591065581"/>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2787434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5037136"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118223" y="2160587"/>
            <a:ext cx="2521347" cy="3779411"/>
          </a:xfrm>
          <a:prstGeom prst="roundRect">
            <a:avLst>
              <a:gd name="adj" fmla="val 10702"/>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594766092"/>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917000056"/>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1 March,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46243196"/>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1 March, 2016</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655962280"/>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1 March,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369670849"/>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1 March,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429519776"/>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1 March,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435471561"/>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 March,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516431620"/>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 March,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17118053"/>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92593247"/>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0243458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879725"/>
            <a:ext cx="395763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3600847" cy="4310064"/>
          </a:xfrm>
          <a:prstGeom prst="round2SameRect">
            <a:avLst>
              <a:gd name="adj1" fmla="val 1866"/>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719135" y="2154735"/>
            <a:ext cx="3957635" cy="36621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398012035"/>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965867288"/>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2481425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660839889"/>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29628487"/>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799569948"/>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574947565"/>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prstClr val="white"/>
              </a:solidFill>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1 March, 2016</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353899146"/>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 </a:t>
            </a:r>
            <a:br>
              <a:rPr lang="en-US" sz="7000" dirty="0" smtClean="0">
                <a:solidFill>
                  <a:prstClr val="white"/>
                </a:solidFill>
                <a:latin typeface="Franklin Gothic Book"/>
              </a:rPr>
            </a:br>
            <a:r>
              <a:rPr lang="en-US" sz="7000" dirty="0" smtClean="0">
                <a:solidFill>
                  <a:prstClr val="white"/>
                </a:solidFill>
                <a:latin typeface="Franklin Gothic Book"/>
              </a:rPr>
              <a:t>case studies</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7462409"/>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288690610"/>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22831898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36334668"/>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90086960"/>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813346777"/>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prstClr val="white"/>
                </a:solidFill>
                <a:latin typeface="Franklin Gothic Book"/>
                <a:cs typeface="Franklin Gothic Book"/>
              </a:rPr>
              <a:t>Project </a:t>
            </a:r>
            <a:r>
              <a:rPr lang="en-GB" sz="1300" dirty="0" smtClean="0">
                <a:solidFill>
                  <a:prstClr val="white"/>
                </a:solidFill>
                <a:latin typeface="Franklin Gothic Book"/>
                <a:cs typeface="Franklin Gothic Book"/>
              </a:rPr>
              <a:t>Summary</a:t>
            </a:r>
            <a:endParaRPr lang="en-GB" sz="1300" dirty="0">
              <a:solidFill>
                <a:prstClr val="white"/>
              </a:solidFill>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3133926113"/>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prstClr val="white"/>
                </a:solidFill>
                <a:latin typeface="Franklin Gothic Book"/>
                <a:cs typeface="Franklin Gothic Book"/>
              </a:rPr>
              <a:t>Project </a:t>
            </a:r>
            <a:r>
              <a:rPr lang="en-GB" sz="1300" dirty="0" smtClean="0">
                <a:solidFill>
                  <a:prstClr val="white"/>
                </a:solidFill>
                <a:latin typeface="Franklin Gothic Book"/>
                <a:cs typeface="Franklin Gothic Book"/>
              </a:rPr>
              <a:t>Summary</a:t>
            </a:r>
            <a:endParaRPr lang="en-GB" sz="1300" dirty="0">
              <a:solidFill>
                <a:prstClr val="white"/>
              </a:solidFill>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Tree>
    <p:extLst>
      <p:ext uri="{BB962C8B-B14F-4D97-AF65-F5344CB8AC3E}">
        <p14:creationId xmlns:p14="http://schemas.microsoft.com/office/powerpoint/2010/main" val="1455715765"/>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3_text + chart">
    <p:spTree>
      <p:nvGrpSpPr>
        <p:cNvPr id="1" name=""/>
        <p:cNvGrpSpPr/>
        <p:nvPr/>
      </p:nvGrpSpPr>
      <p:grpSpPr>
        <a:xfrm>
          <a:off x="0" y="0"/>
          <a:ext cx="0" cy="0"/>
          <a:chOff x="0" y="0"/>
          <a:chExt cx="0" cy="0"/>
        </a:xfrm>
      </p:grpSpPr>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879725"/>
            <a:ext cx="2880482"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endParaRPr dirty="0">
              <a:solidFill>
                <a:srgbClr val="00539B"/>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5399088" y="2340519"/>
            <a:ext cx="2880480"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401926401"/>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539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FE2AEB-0341-4227-A47C-C64185FAC692}"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218813040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9F169D3C-A086-46DA-B0EE-001B633214AF}"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127375529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5" y="292100"/>
            <a:ext cx="6391275" cy="635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66788" y="1546225"/>
            <a:ext cx="3656012"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5200" y="1546225"/>
            <a:ext cx="3657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3437866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Simple layouts</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5655179"/>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11086905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407685279"/>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74471255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719138" y="1446213"/>
            <a:ext cx="3605212"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76907692"/>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 charts, images, tables, smart art or video</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5954674"/>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3605212"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92215777"/>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19029643"/>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267163922"/>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42352524"/>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8579998"/>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476027811"/>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2519361"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0883566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922102042"/>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535614" y="1803400"/>
            <a:ext cx="2884486" cy="467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18899486"/>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55865229"/>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smtClean="0"/>
              <a:t>Click to edit Master text styles</a:t>
            </a:r>
          </a:p>
        </p:txBody>
      </p:sp>
    </p:spTree>
    <p:extLst>
      <p:ext uri="{BB962C8B-B14F-4D97-AF65-F5344CB8AC3E}">
        <p14:creationId xmlns:p14="http://schemas.microsoft.com/office/powerpoint/2010/main" val="2853120729"/>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001547939"/>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553214819"/>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623177534"/>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a:t>
            </a:r>
            <a:br>
              <a:rPr lang="en-US" sz="7000" dirty="0" smtClean="0">
                <a:solidFill>
                  <a:prstClr val="white"/>
                </a:solidFill>
                <a:latin typeface="Franklin Gothic Book"/>
              </a:rPr>
            </a:br>
            <a:r>
              <a:rPr lang="en-US" sz="7000" dirty="0" smtClean="0">
                <a:solidFill>
                  <a:prstClr val="white"/>
                </a:solidFill>
                <a:latin typeface="Franklin Gothic Book"/>
              </a:rPr>
              <a:t>complex text</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7995129"/>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prstClr val="white"/>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773867844"/>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normAutofit/>
          </a:bodyPr>
          <a:lstStyle>
            <a:lvl1pPr>
              <a:defRPr sz="2500"/>
            </a:lvl1pPr>
          </a:lstStyle>
          <a:p>
            <a:r>
              <a:rPr lang="en-US" dirty="0" smtClean="0"/>
              <a:t>Click to edit Master title style</a:t>
            </a:r>
            <a:endParaRPr lang="en-GB" dirty="0"/>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37001"/>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9175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629225957"/>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a:t>
            </a:r>
            <a:br>
              <a:rPr lang="en-US" sz="7000" dirty="0" smtClean="0">
                <a:solidFill>
                  <a:prstClr val="white"/>
                </a:solidFill>
                <a:latin typeface="Franklin Gothic Book"/>
              </a:rPr>
            </a:br>
            <a:r>
              <a:rPr lang="en-US" sz="7000" dirty="0" smtClean="0">
                <a:solidFill>
                  <a:prstClr val="white"/>
                </a:solidFill>
                <a:latin typeface="Franklin Gothic Book"/>
              </a:rPr>
              <a:t>images</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2368330"/>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 March,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69303609"/>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 March,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2927226070"/>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8525"/>
            <a:ext cx="3603625"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smtClean="0"/>
              <a:t>Click to edit Master text styles</a:t>
            </a:r>
          </a:p>
        </p:txBody>
      </p:sp>
    </p:spTree>
    <p:extLst>
      <p:ext uri="{BB962C8B-B14F-4D97-AF65-F5344CB8AC3E}">
        <p14:creationId xmlns:p14="http://schemas.microsoft.com/office/powerpoint/2010/main" val="4106019287"/>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19138" y="2168525"/>
            <a:ext cx="5181600"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982237845"/>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54096677"/>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16520137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398072672"/>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00688640"/>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58563623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1 March,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813387231"/>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1 March,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131821012"/>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1 March, 2016</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308545307"/>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1 March,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47120403"/>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1 March,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771301599"/>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1 March,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987077476"/>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 March,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519190620"/>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 March,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67170252"/>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326126341"/>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318148479"/>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31452550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1 March, 2016</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76591279"/>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71276523"/>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15029938"/>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153209795"/>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11474677"/>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11606759"/>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prstClr val="white"/>
              </a:solidFill>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1 March, 2016</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00032251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prstClr val="white"/>
                </a:solidFill>
                <a:latin typeface="Franklin Gothic Book"/>
              </a:rPr>
              <a:t>Layouts for </a:t>
            </a:r>
            <a:br>
              <a:rPr lang="en-US" sz="7000" dirty="0" smtClean="0">
                <a:solidFill>
                  <a:prstClr val="white"/>
                </a:solidFill>
                <a:latin typeface="Franklin Gothic Book"/>
              </a:rPr>
            </a:br>
            <a:r>
              <a:rPr lang="en-US" sz="7000" dirty="0" smtClean="0">
                <a:solidFill>
                  <a:prstClr val="white"/>
                </a:solidFill>
                <a:latin typeface="Franklin Gothic Book"/>
              </a:rPr>
              <a:t>case studies</a:t>
            </a:r>
            <a:endParaRPr lang="en-US" sz="7000" dirty="0">
              <a:solidFill>
                <a:prstClr val="white"/>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1108453"/>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289338505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656277004"/>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26941710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1 March,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902740578"/>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875194172"/>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prstClr val="white"/>
                </a:solidFill>
                <a:latin typeface="Franklin Gothic Book"/>
                <a:cs typeface="Franklin Gothic Book"/>
              </a:rPr>
              <a:t>Project </a:t>
            </a:r>
            <a:r>
              <a:rPr lang="en-GB" sz="1300" dirty="0" smtClean="0">
                <a:solidFill>
                  <a:prstClr val="white"/>
                </a:solidFill>
                <a:latin typeface="Franklin Gothic Book"/>
                <a:cs typeface="Franklin Gothic Book"/>
              </a:rPr>
              <a:t>Summary</a:t>
            </a:r>
            <a:endParaRPr lang="en-GB" sz="1300" dirty="0">
              <a:solidFill>
                <a:prstClr val="white"/>
              </a:solidFill>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3486395820"/>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prstClr val="white"/>
                </a:solidFill>
                <a:latin typeface="Franklin Gothic Book"/>
                <a:cs typeface="Franklin Gothic Book"/>
              </a:rPr>
              <a:t>Project </a:t>
            </a:r>
            <a:r>
              <a:rPr lang="en-GB" sz="1300" dirty="0" smtClean="0">
                <a:solidFill>
                  <a:prstClr val="white"/>
                </a:solidFill>
                <a:latin typeface="Franklin Gothic Book"/>
                <a:cs typeface="Franklin Gothic Book"/>
              </a:rPr>
              <a:t>Summary</a:t>
            </a:r>
            <a:endParaRPr lang="en-GB" sz="1300" dirty="0">
              <a:solidFill>
                <a:prstClr val="white"/>
              </a:solidFill>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prstClr val="white"/>
              </a:solidFill>
            </a:endParaRPr>
          </a:p>
        </p:txBody>
      </p:sp>
    </p:spTree>
    <p:extLst>
      <p:ext uri="{BB962C8B-B14F-4D97-AF65-F5344CB8AC3E}">
        <p14:creationId xmlns:p14="http://schemas.microsoft.com/office/powerpoint/2010/main" val="3482176391"/>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539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FE2AEB-0341-4227-A47C-C64185FAC692}"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3051711424"/>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9F169D3C-A086-46DA-B0EE-001B633214AF}"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337477693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5" y="292100"/>
            <a:ext cx="6391275" cy="635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66788" y="1546225"/>
            <a:ext cx="3656012"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5200" y="1546225"/>
            <a:ext cx="3657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2558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1" y="2879724"/>
            <a:ext cx="7202486" cy="306027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8" name="Text Placeholder 6" descr="First level - paragraph text&#10;Second level - bullet 1&#10;Third level - bullet 2&#10;&#10;No more than 100 words per slide" title="Main text copy"/>
          <p:cNvSpPr>
            <a:spLocks noGrp="1"/>
          </p:cNvSpPr>
          <p:nvPr>
            <p:ph type="body" sz="quarter" idx="14"/>
          </p:nvPr>
        </p:nvSpPr>
        <p:spPr>
          <a:xfrm>
            <a:off x="720726" y="2160587"/>
            <a:ext cx="7199310" cy="36036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4251696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1 March,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2693590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1 March,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76623081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 March,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60588042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 March,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65804512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7158194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62465353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89661921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89758225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41143170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1741758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6" name="Text Placeholder 3"/>
          <p:cNvSpPr>
            <a:spLocks noGrp="1"/>
          </p:cNvSpPr>
          <p:nvPr>
            <p:ph type="body" sz="half" idx="11"/>
          </p:nvPr>
        </p:nvSpPr>
        <p:spPr>
          <a:xfrm>
            <a:off x="358377" y="2162995"/>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44689593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13175387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76934618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1 March, 2016</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52785566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Layouts for </a:t>
            </a:r>
            <a:br>
              <a:rPr lang="en-US" sz="7000" dirty="0" smtClean="0">
                <a:solidFill>
                  <a:srgbClr val="FFFFFF"/>
                </a:solidFill>
                <a:latin typeface="Franklin Gothic Book"/>
              </a:rPr>
            </a:br>
            <a:r>
              <a:rPr lang="en-US" sz="7000" dirty="0" smtClean="0">
                <a:solidFill>
                  <a:srgbClr val="FFFFFF"/>
                </a:solidFill>
                <a:latin typeface="Franklin Gothic Book"/>
              </a:rPr>
              <a:t>case studies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200584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27066334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94979599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0346632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4087590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a:t>
            </a:r>
            <a:r>
              <a:rPr lang="en-GB" sz="1300" dirty="0" smtClean="0">
                <a:solidFill>
                  <a:srgbClr val="FFFFFF"/>
                </a:solidFill>
                <a:latin typeface="Franklin Gothic Book"/>
                <a:cs typeface="Franklin Gothic Book"/>
              </a:rPr>
              <a:t>Summary</a:t>
            </a:r>
            <a:endParaRPr lang="en-GB" sz="1300" dirty="0">
              <a:solidFill>
                <a:srgbClr val="FFFFFF"/>
              </a:solidFill>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21797175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a:t>
            </a:r>
            <a:r>
              <a:rPr lang="en-GB" sz="1300" dirty="0" smtClean="0">
                <a:solidFill>
                  <a:srgbClr val="FFFFFF"/>
                </a:solidFill>
                <a:latin typeface="Franklin Gothic Book"/>
                <a:cs typeface="Franklin Gothic Book"/>
              </a:rPr>
              <a:t>Summary</a:t>
            </a:r>
            <a:endParaRPr lang="en-GB" sz="1300" dirty="0">
              <a:solidFill>
                <a:srgbClr val="FFFFFF"/>
              </a:solidFill>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Tree>
    <p:extLst>
      <p:ext uri="{BB962C8B-B14F-4D97-AF65-F5344CB8AC3E}">
        <p14:creationId xmlns:p14="http://schemas.microsoft.com/office/powerpoint/2010/main" val="11225796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Layouts for charts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48213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Older brand</a:t>
            </a:r>
            <a:br>
              <a:rPr lang="en-US" sz="7000" dirty="0" smtClean="0">
                <a:solidFill>
                  <a:srgbClr val="FFFFFF"/>
                </a:solidFill>
                <a:latin typeface="Franklin Gothic Book"/>
              </a:rPr>
            </a:br>
            <a:r>
              <a:rPr lang="en-US" sz="7000" dirty="0" smtClean="0">
                <a:solidFill>
                  <a:srgbClr val="FFFFFF"/>
                </a:solidFill>
                <a:latin typeface="Franklin Gothic Book"/>
              </a:rPr>
              <a:t>layouts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394176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1 March, 2016</a:t>
            </a:fld>
            <a:endParaRPr lang="en-GB" dirty="0"/>
          </a:p>
        </p:txBody>
      </p:sp>
      <p:sp>
        <p:nvSpPr>
          <p:cNvPr id="4" name="Footer Placeholder 3"/>
          <p:cNvSpPr>
            <a:spLocks noGrp="1"/>
          </p:cNvSpPr>
          <p:nvPr>
            <p:ph type="ftr" sz="quarter" idx="11"/>
            <p:custDataLst>
              <p:tags r:id="rId1"/>
            </p:custDataLst>
          </p:nvPr>
        </p:nvSpPr>
        <p:spPr>
          <a:xfrm>
            <a:off x="0" y="6614866"/>
            <a:ext cx="9144000" cy="243134"/>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92843240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1 March, 2016</a:t>
            </a:fld>
            <a:endParaRPr lang="en-GB" dirty="0"/>
          </a:p>
        </p:txBody>
      </p:sp>
      <p:sp>
        <p:nvSpPr>
          <p:cNvPr id="4" name="Footer Placeholder 3"/>
          <p:cNvSpPr>
            <a:spLocks noGrp="1"/>
          </p:cNvSpPr>
          <p:nvPr>
            <p:ph type="ftr" sz="quarter" idx="11"/>
            <p:custDataLst>
              <p:tags r:id="rId1"/>
            </p:custDataLst>
          </p:nvPr>
        </p:nvSpPr>
        <p:spPr>
          <a:xfrm>
            <a:off x="0" y="6614866"/>
            <a:ext cx="9144000" cy="243134"/>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5" name="Content Placeholder 2"/>
          <p:cNvSpPr>
            <a:spLocks noGrp="1"/>
          </p:cNvSpPr>
          <p:nvPr>
            <p:ph sz="half" idx="1"/>
          </p:nvPr>
        </p:nvSpPr>
        <p:spPr>
          <a:xfrm>
            <a:off x="719134" y="2160588"/>
            <a:ext cx="3600451"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89306021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1 March, 2016</a:t>
            </a:fld>
            <a:endParaRPr lang="en-GB" dirty="0"/>
          </a:p>
        </p:txBody>
      </p:sp>
      <p:sp>
        <p:nvSpPr>
          <p:cNvPr id="4" name="Footer Placeholder 3"/>
          <p:cNvSpPr>
            <a:spLocks noGrp="1"/>
          </p:cNvSpPr>
          <p:nvPr>
            <p:ph type="ftr" sz="quarter" idx="11"/>
            <p:custDataLst>
              <p:tags r:id="rId1"/>
            </p:custDataLst>
          </p:nvPr>
        </p:nvSpPr>
        <p:spPr>
          <a:xfrm>
            <a:off x="0" y="6614866"/>
            <a:ext cx="9144000" cy="243134"/>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7" name="Rounded Rectangle 56"/>
          <p:cNvSpPr/>
          <p:nvPr userDrawn="1"/>
        </p:nvSpPr>
        <p:spPr>
          <a:xfrm>
            <a:off x="5027613" y="2160587"/>
            <a:ext cx="3602037" cy="4300538"/>
          </a:xfrm>
          <a:prstGeom prst="roundRect">
            <a:avLst>
              <a:gd name="adj" fmla="val 6849"/>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5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59"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88997113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1 March, 2016</a:t>
            </a:fld>
            <a:endParaRPr lang="en-GB" dirty="0"/>
          </a:p>
        </p:txBody>
      </p:sp>
      <p:sp>
        <p:nvSpPr>
          <p:cNvPr id="4" name="Footer Placeholder 3"/>
          <p:cNvSpPr>
            <a:spLocks noGrp="1"/>
          </p:cNvSpPr>
          <p:nvPr>
            <p:ph type="ftr" sz="quarter" idx="11"/>
            <p:custDataLst>
              <p:tags r:id="rId1"/>
            </p:custDataLst>
          </p:nvPr>
        </p:nvSpPr>
        <p:spPr>
          <a:xfrm>
            <a:off x="0" y="6614866"/>
            <a:ext cx="9144000" cy="243134"/>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240275"/>
          </a:xfrm>
          <a:prstGeom prst="roundRect">
            <a:avLst>
              <a:gd name="adj" fmla="val 510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71175552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Title and section</a:t>
            </a:r>
            <a:br>
              <a:rPr lang="en-US" sz="7000" dirty="0" smtClean="0">
                <a:solidFill>
                  <a:srgbClr val="FFFFFF"/>
                </a:solidFill>
                <a:latin typeface="Franklin Gothic Book"/>
              </a:rPr>
            </a:br>
            <a:r>
              <a:rPr lang="en-US" sz="7000" dirty="0" smtClean="0">
                <a:solidFill>
                  <a:srgbClr val="FFFFFF"/>
                </a:solidFill>
                <a:latin typeface="Franklin Gothic Book"/>
              </a:rPr>
              <a:t>slides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379012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grpSp>
        <p:nvGrpSpPr>
          <p:cNvPr id="67" name="Group 66"/>
          <p:cNvGrpSpPr/>
          <p:nvPr userDrawn="1"/>
        </p:nvGrpSpPr>
        <p:grpSpPr>
          <a:xfrm>
            <a:off x="1590" y="4679950"/>
            <a:ext cx="9144000" cy="2178051"/>
            <a:chOff x="1590" y="4679950"/>
            <a:chExt cx="9144000" cy="2178051"/>
          </a:xfrm>
        </p:grpSpPr>
        <p:sp>
          <p:nvSpPr>
            <p:cNvPr id="68" name="Rectangle 67"/>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69" name="Picture 6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70"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182902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61" name="Picture 60"/>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5324" y="-75814"/>
            <a:ext cx="14223836" cy="6555814"/>
          </a:xfrm>
          <a:prstGeom prst="rect">
            <a:avLst/>
          </a:prstGeom>
        </p:spPr>
      </p:pic>
      <p:pic>
        <p:nvPicPr>
          <p:cNvPr id="2" name="Picture 1"/>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37" y="824515"/>
            <a:ext cx="13223593" cy="6094798"/>
          </a:xfrm>
          <a:prstGeom prst="rect">
            <a:avLst/>
          </a:prstGeom>
        </p:spPr>
      </p:pic>
      <p:pic>
        <p:nvPicPr>
          <p:cNvPr id="59" name="Picture 58"/>
          <p:cNvPicPr>
            <a:picLocks noChangeAspect="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85856" y="0"/>
            <a:ext cx="14127983" cy="6511636"/>
          </a:xfrm>
          <a:prstGeom prst="rect">
            <a:avLst/>
          </a:prstGeom>
        </p:spPr>
      </p:pic>
      <p:pic>
        <p:nvPicPr>
          <p:cNvPr id="60" name="Picture 59"/>
          <p:cNvPicPr>
            <a:picLocks noChangeAspect="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2333" y="-1284994"/>
            <a:ext cx="14223836" cy="6555815"/>
          </a:xfrm>
          <a:prstGeom prst="rect">
            <a:avLst/>
          </a:prstGeom>
        </p:spPr>
      </p:pic>
      <p:grpSp>
        <p:nvGrpSpPr>
          <p:cNvPr id="57" name="Group 56"/>
          <p:cNvGrpSpPr/>
          <p:nvPr userDrawn="1"/>
        </p:nvGrpSpPr>
        <p:grpSpPr>
          <a:xfrm>
            <a:off x="1590" y="4679950"/>
            <a:ext cx="9144000" cy="2178051"/>
            <a:chOff x="1590" y="4679950"/>
            <a:chExt cx="9144000" cy="2178051"/>
          </a:xfrm>
        </p:grpSpPr>
        <p:sp>
          <p:nvSpPr>
            <p:cNvPr id="62" name="Rectangle 61"/>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63" name="Picture 62"/>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64"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63668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gradFill>
            <a:gsLst>
              <a:gs pos="0">
                <a:schemeClr val="accent2">
                  <a:lumMod val="75000"/>
                </a:schemeClr>
              </a:gs>
              <a:gs pos="100000">
                <a:schemeClr val="accent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61" name="Picture 60"/>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3195" y="1296678"/>
            <a:ext cx="14223836" cy="6555814"/>
          </a:xfrm>
          <a:prstGeom prst="rect">
            <a:avLst/>
          </a:prstGeom>
        </p:spPr>
      </p:pic>
      <p:pic>
        <p:nvPicPr>
          <p:cNvPr id="2" name="Picture 1"/>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12712" y="2116945"/>
            <a:ext cx="13223593" cy="6094798"/>
          </a:xfrm>
          <a:prstGeom prst="rect">
            <a:avLst/>
          </a:prstGeom>
        </p:spPr>
      </p:pic>
      <p:pic>
        <p:nvPicPr>
          <p:cNvPr id="59" name="Picture 58"/>
          <p:cNvPicPr>
            <a:picLocks noChangeAspect="1"/>
          </p:cNvPicPr>
          <p:nvPr userDrawn="1"/>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044" y="1126815"/>
            <a:ext cx="14127983" cy="6511636"/>
          </a:xfrm>
          <a:prstGeom prst="rect">
            <a:avLst/>
          </a:prstGeom>
        </p:spPr>
      </p:pic>
      <p:pic>
        <p:nvPicPr>
          <p:cNvPr id="60" name="Picture 59"/>
          <p:cNvPicPr>
            <a:picLocks noChangeAspect="1"/>
          </p:cNvPicPr>
          <p:nvPr userDrawn="1"/>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2919" y="2836863"/>
            <a:ext cx="14223836" cy="6555815"/>
          </a:xfrm>
          <a:prstGeom prst="rect">
            <a:avLst/>
          </a:prstGeom>
        </p:spPr>
      </p:pic>
      <p:grpSp>
        <p:nvGrpSpPr>
          <p:cNvPr id="57" name="Group 56"/>
          <p:cNvGrpSpPr/>
          <p:nvPr userDrawn="1"/>
        </p:nvGrpSpPr>
        <p:grpSpPr>
          <a:xfrm>
            <a:off x="-3083" y="0"/>
            <a:ext cx="9148673" cy="6858000"/>
            <a:chOff x="-3083" y="0"/>
            <a:chExt cx="9148673" cy="6858000"/>
          </a:xfrm>
        </p:grpSpPr>
        <p:sp>
          <p:nvSpPr>
            <p:cNvPr id="62" name="Rectangle 61"/>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63" name="Rectangle 62"/>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sp>
        <p:nvSpPr>
          <p:cNvPr id="6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65" name="Picture 6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7" name="Title 1"/>
          <p:cNvSpPr>
            <a:spLocks noGrp="1"/>
          </p:cNvSpPr>
          <p:nvPr>
            <p:ph type="title"/>
          </p:nvPr>
        </p:nvSpPr>
        <p:spPr>
          <a:xfrm>
            <a:off x="719134" y="0"/>
            <a:ext cx="6291266" cy="1079499"/>
          </a:xfrm>
        </p:spPr>
        <p:txBody>
          <a:bodyPr/>
          <a:lstStyle>
            <a:lvl1pPr>
              <a:defRPr>
                <a:latin typeface="Bodoni MT" panose="02070603080606020203" pitchFamily="18" charset="0"/>
              </a:defRPr>
            </a:lvl1pPr>
          </a:lstStyle>
          <a:p>
            <a:r>
              <a:rPr lang="en-GB" dirty="0" smtClean="0"/>
              <a:t>Click to edit Master title style</a:t>
            </a:r>
            <a:endParaRPr lang="en-US" dirty="0"/>
          </a:p>
        </p:txBody>
      </p:sp>
      <p:cxnSp>
        <p:nvCxnSpPr>
          <p:cNvPr id="68" name="Straight Connector 6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1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chemeClr val="accent1"/>
              </a:gs>
              <a:gs pos="100000">
                <a:schemeClr val="accent1">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grpSp>
        <p:nvGrpSpPr>
          <p:cNvPr id="55" name="Group 54"/>
          <p:cNvGrpSpPr/>
          <p:nvPr userDrawn="1"/>
        </p:nvGrpSpPr>
        <p:grpSpPr>
          <a:xfrm>
            <a:off x="1590" y="4679950"/>
            <a:ext cx="9144000" cy="2178051"/>
            <a:chOff x="1590" y="4679950"/>
            <a:chExt cx="9144000" cy="2178051"/>
          </a:xfrm>
        </p:grpSpPr>
        <p:sp>
          <p:nvSpPr>
            <p:cNvPr id="56" name="Rectangle 55"/>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57" name="Picture 5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58"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2690363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74695553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rgbClr val="00AE9E"/>
              </a:gs>
              <a:gs pos="100000">
                <a:schemeClr val="accent2">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grpSp>
        <p:nvGrpSpPr>
          <p:cNvPr id="55" name="Group 54"/>
          <p:cNvGrpSpPr/>
          <p:nvPr userDrawn="1"/>
        </p:nvGrpSpPr>
        <p:grpSpPr>
          <a:xfrm>
            <a:off x="-3083" y="0"/>
            <a:ext cx="9148673" cy="6858000"/>
            <a:chOff x="-3083" y="0"/>
            <a:chExt cx="9148673" cy="6858000"/>
          </a:xfrm>
        </p:grpSpPr>
        <p:sp>
          <p:nvSpPr>
            <p:cNvPr id="56" name="Rectangle 55"/>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57" name="Rectangle 56"/>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59" name="Picture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0"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1"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62" name="Straight Connector 61"/>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06568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Rectangle 1"/>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4" name="Rectangle 3"/>
          <p:cNvSpPr/>
          <p:nvPr userDrawn="1"/>
        </p:nvSpPr>
        <p:spPr>
          <a:xfrm>
            <a:off x="1590" y="-30574"/>
            <a:ext cx="9144000" cy="48680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cxnSp>
        <p:nvCxnSpPr>
          <p:cNvPr id="373" name="Straight Connector 372"/>
          <p:cNvCxnSpPr>
            <a:stCxn id="371" idx="3"/>
            <a:endCxn id="369" idx="3"/>
          </p:cNvCxnSpPr>
          <p:nvPr userDrawn="1"/>
        </p:nvCxnSpPr>
        <p:spPr>
          <a:xfrm flipH="1" flipV="1">
            <a:off x="342463" y="4093510"/>
            <a:ext cx="1463659" cy="41097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3" idx="3"/>
          </p:cNvCxnSpPr>
          <p:nvPr userDrawn="1"/>
        </p:nvCxnSpPr>
        <p:spPr>
          <a:xfrm flipH="1" flipV="1">
            <a:off x="889192" y="486896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11393" y="4428284"/>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2" idx="3"/>
            <a:endCxn id="589" idx="3"/>
          </p:cNvCxnSpPr>
          <p:nvPr userDrawn="1"/>
        </p:nvCxnSpPr>
        <p:spPr>
          <a:xfrm>
            <a:off x="7656074" y="-72484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8" idx="3"/>
            <a:endCxn id="585" idx="3"/>
          </p:cNvCxnSpPr>
          <p:nvPr userDrawn="1"/>
        </p:nvCxnSpPr>
        <p:spPr>
          <a:xfrm flipH="1" flipV="1">
            <a:off x="6652868" y="27347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userDrawn="1"/>
        </p:nvCxnSpPr>
        <p:spPr>
          <a:xfrm flipV="1">
            <a:off x="6943333" y="1204473"/>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a:endCxn id="338" idx="3"/>
          </p:cNvCxnSpPr>
          <p:nvPr userDrawn="1"/>
        </p:nvCxnSpPr>
        <p:spPr>
          <a:xfrm flipV="1">
            <a:off x="3496593" y="3378052"/>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496593" y="3956163"/>
            <a:ext cx="214800" cy="72761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892398" y="3862039"/>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37" idx="3"/>
            <a:endCxn id="239" idx="3"/>
          </p:cNvCxnSpPr>
          <p:nvPr userDrawn="1"/>
        </p:nvCxnSpPr>
        <p:spPr>
          <a:xfrm flipV="1">
            <a:off x="2008162" y="481180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37" idx="3"/>
          </p:cNvCxnSpPr>
          <p:nvPr userDrawn="1"/>
        </p:nvCxnSpPr>
        <p:spPr>
          <a:xfrm>
            <a:off x="889192" y="486896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5" idx="3"/>
            <a:endCxn id="235" idx="3"/>
          </p:cNvCxnSpPr>
          <p:nvPr userDrawn="1"/>
        </p:nvCxnSpPr>
        <p:spPr>
          <a:xfrm flipH="1" flipV="1">
            <a:off x="889192" y="486035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5" idx="3"/>
          </p:cNvCxnSpPr>
          <p:nvPr userDrawn="1"/>
        </p:nvCxnSpPr>
        <p:spPr>
          <a:xfrm flipV="1">
            <a:off x="240687" y="486896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43" idx="3"/>
          </p:cNvCxnSpPr>
          <p:nvPr userDrawn="1"/>
        </p:nvCxnSpPr>
        <p:spPr>
          <a:xfrm flipV="1">
            <a:off x="84941" y="486036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24475" y="4093510"/>
            <a:ext cx="117988" cy="4808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42463" y="3198758"/>
            <a:ext cx="1491259" cy="8947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1" idx="3"/>
          </p:cNvCxnSpPr>
          <p:nvPr userDrawn="1"/>
        </p:nvCxnSpPr>
        <p:spPr>
          <a:xfrm flipH="1" flipV="1">
            <a:off x="419669" y="2011183"/>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a:stCxn id="644" idx="3"/>
            <a:endCxn id="646" idx="3"/>
          </p:cNvCxnSpPr>
          <p:nvPr userDrawn="1"/>
        </p:nvCxnSpPr>
        <p:spPr>
          <a:xfrm flipV="1">
            <a:off x="1005774" y="1031631"/>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p:cNvCxnSpPr>
            <a:stCxn id="633" idx="3"/>
          </p:cNvCxnSpPr>
          <p:nvPr userDrawn="1"/>
        </p:nvCxnSpPr>
        <p:spPr>
          <a:xfrm flipH="1">
            <a:off x="419669" y="1755689"/>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8" idx="3"/>
            <a:endCxn id="387" idx="3"/>
          </p:cNvCxnSpPr>
          <p:nvPr userDrawn="1"/>
        </p:nvCxnSpPr>
        <p:spPr>
          <a:xfrm flipV="1">
            <a:off x="4325098" y="2755369"/>
            <a:ext cx="725830" cy="1792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userDrawn="1"/>
        </p:nvCxnSpPr>
        <p:spPr>
          <a:xfrm flipV="1">
            <a:off x="177269" y="2011184"/>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9" idx="3"/>
            <a:endCxn id="630" idx="3"/>
          </p:cNvCxnSpPr>
          <p:nvPr userDrawn="1"/>
        </p:nvCxnSpPr>
        <p:spPr>
          <a:xfrm flipH="1" flipV="1">
            <a:off x="419669" y="2011183"/>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49006" y="2531874"/>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a:endCxn id="311" idx="3"/>
          </p:cNvCxnSpPr>
          <p:nvPr userDrawn="1"/>
        </p:nvCxnSpPr>
        <p:spPr>
          <a:xfrm>
            <a:off x="134475" y="3024310"/>
            <a:ext cx="2243148" cy="40230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a:stCxn id="642" idx="3"/>
            <a:endCxn id="646" idx="3"/>
          </p:cNvCxnSpPr>
          <p:nvPr userDrawn="1"/>
        </p:nvCxnSpPr>
        <p:spPr>
          <a:xfrm flipV="1">
            <a:off x="-113196" y="1031631"/>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a:endCxn id="644" idx="3"/>
          </p:cNvCxnSpPr>
          <p:nvPr userDrawn="1"/>
        </p:nvCxnSpPr>
        <p:spPr>
          <a:xfrm>
            <a:off x="-113196" y="1088791"/>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a:stCxn id="665" idx="3"/>
            <a:endCxn id="642" idx="3"/>
          </p:cNvCxnSpPr>
          <p:nvPr userDrawn="1"/>
        </p:nvCxnSpPr>
        <p:spPr>
          <a:xfrm flipH="1" flipV="1">
            <a:off x="-113196" y="1080190"/>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3" idx="3"/>
          </p:cNvCxnSpPr>
          <p:nvPr userDrawn="1"/>
        </p:nvCxnSpPr>
        <p:spPr>
          <a:xfrm flipH="1" flipV="1">
            <a:off x="-113196" y="1088791"/>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p:cNvCxnSpPr>
            <a:stCxn id="661" idx="3"/>
            <a:endCxn id="642" idx="3"/>
          </p:cNvCxnSpPr>
          <p:nvPr userDrawn="1"/>
        </p:nvCxnSpPr>
        <p:spPr>
          <a:xfrm flipH="1" flipV="1">
            <a:off x="-113196" y="1080190"/>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394" idx="3"/>
            <a:endCxn id="397" idx="3"/>
          </p:cNvCxnSpPr>
          <p:nvPr userDrawn="1"/>
        </p:nvCxnSpPr>
        <p:spPr>
          <a:xfrm flipV="1">
            <a:off x="7867216" y="3190157"/>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92" idx="3"/>
            <a:endCxn id="361" idx="3"/>
          </p:cNvCxnSpPr>
          <p:nvPr userDrawn="1"/>
        </p:nvCxnSpPr>
        <p:spPr>
          <a:xfrm>
            <a:off x="6748246" y="3238716"/>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099741" y="3247317"/>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380571" y="3238717"/>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14652" y="3238717"/>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a:endCxn id="392" idx="3"/>
          </p:cNvCxnSpPr>
          <p:nvPr userDrawn="1"/>
        </p:nvCxnSpPr>
        <p:spPr>
          <a:xfrm flipH="1" flipV="1">
            <a:off x="6748246" y="3238716"/>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48246" y="3247317"/>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a:stCxn id="526" idx="3"/>
            <a:endCxn id="392" idx="3"/>
          </p:cNvCxnSpPr>
          <p:nvPr userDrawn="1"/>
        </p:nvCxnSpPr>
        <p:spPr>
          <a:xfrm flipH="1" flipV="1">
            <a:off x="6748246" y="3238716"/>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04752" y="2540474"/>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085582" y="2531874"/>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19663" y="2531874"/>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a:endCxn id="540" idx="3"/>
          </p:cNvCxnSpPr>
          <p:nvPr userDrawn="1"/>
        </p:nvCxnSpPr>
        <p:spPr>
          <a:xfrm flipH="1" flipV="1">
            <a:off x="1453257" y="2531873"/>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552" idx="3"/>
          </p:cNvCxnSpPr>
          <p:nvPr userDrawn="1"/>
        </p:nvCxnSpPr>
        <p:spPr>
          <a:xfrm flipH="1" flipV="1">
            <a:off x="1453257" y="2540474"/>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4" idx="3"/>
            <a:endCxn id="540" idx="3"/>
          </p:cNvCxnSpPr>
          <p:nvPr userDrawn="1"/>
        </p:nvCxnSpPr>
        <p:spPr>
          <a:xfrm flipH="1" flipV="1">
            <a:off x="1453257" y="2531873"/>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556" idx="3"/>
            <a:endCxn id="540" idx="3"/>
          </p:cNvCxnSpPr>
          <p:nvPr userDrawn="1"/>
        </p:nvCxnSpPr>
        <p:spPr>
          <a:xfrm flipH="1">
            <a:off x="1453257" y="2351461"/>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a:stCxn id="642" idx="3"/>
            <a:endCxn id="630" idx="3"/>
          </p:cNvCxnSpPr>
          <p:nvPr userDrawn="1"/>
        </p:nvCxnSpPr>
        <p:spPr>
          <a:xfrm>
            <a:off x="-113196" y="1080190"/>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9" idx="3"/>
            <a:endCxn id="646" idx="3"/>
          </p:cNvCxnSpPr>
          <p:nvPr userDrawn="1"/>
        </p:nvCxnSpPr>
        <p:spPr>
          <a:xfrm>
            <a:off x="890010" y="81870"/>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6" idx="3"/>
            <a:endCxn id="338" idx="3"/>
          </p:cNvCxnSpPr>
          <p:nvPr userDrawn="1"/>
        </p:nvCxnSpPr>
        <p:spPr>
          <a:xfrm flipH="1">
            <a:off x="3738993" y="3122558"/>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48" idx="3"/>
            <a:endCxn id="338" idx="3"/>
          </p:cNvCxnSpPr>
          <p:nvPr userDrawn="1"/>
        </p:nvCxnSpPr>
        <p:spPr>
          <a:xfrm>
            <a:off x="3380829" y="242829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9" idx="3"/>
          </p:cNvCxnSpPr>
          <p:nvPr userDrawn="1"/>
        </p:nvCxnSpPr>
        <p:spPr>
          <a:xfrm flipH="1" flipV="1">
            <a:off x="5050928" y="2755370"/>
            <a:ext cx="1153417" cy="2554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97" idx="3"/>
          </p:cNvCxnSpPr>
          <p:nvPr userDrawn="1"/>
        </p:nvCxnSpPr>
        <p:spPr>
          <a:xfrm flipH="1" flipV="1">
            <a:off x="8109616" y="3190157"/>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flipH="1">
            <a:off x="8109616" y="2934663"/>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402" idx="3"/>
            <a:endCxn id="397" idx="3"/>
          </p:cNvCxnSpPr>
          <p:nvPr userDrawn="1"/>
        </p:nvCxnSpPr>
        <p:spPr>
          <a:xfrm>
            <a:off x="7751452" y="2240396"/>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flipV="1">
            <a:off x="2377623" y="2428291"/>
            <a:ext cx="1003206" cy="99832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p:cNvCxnSpPr>
            <a:stCxn id="505" idx="3"/>
          </p:cNvCxnSpPr>
          <p:nvPr userDrawn="1"/>
        </p:nvCxnSpPr>
        <p:spPr>
          <a:xfrm flipV="1">
            <a:off x="5943995" y="3238717"/>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p:cNvCxnSpPr>
            <a:stCxn id="529" idx="3"/>
            <a:endCxn id="392" idx="3"/>
          </p:cNvCxnSpPr>
          <p:nvPr userDrawn="1"/>
        </p:nvCxnSpPr>
        <p:spPr>
          <a:xfrm flipH="1">
            <a:off x="6748246" y="3058304"/>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userDrawn="1"/>
        </p:nvCxnSpPr>
        <p:spPr>
          <a:xfrm>
            <a:off x="6652868" y="28208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6" idx="3"/>
            <a:endCxn id="568" idx="3"/>
          </p:cNvCxnSpPr>
          <p:nvPr userDrawn="1"/>
        </p:nvCxnSpPr>
        <p:spPr>
          <a:xfrm>
            <a:off x="5383538" y="1080574"/>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68" idx="3"/>
          </p:cNvCxnSpPr>
          <p:nvPr userDrawn="1"/>
        </p:nvCxnSpPr>
        <p:spPr>
          <a:xfrm>
            <a:off x="5824363" y="1253031"/>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585" idx="3"/>
            <a:endCxn id="573" idx="3"/>
          </p:cNvCxnSpPr>
          <p:nvPr userDrawn="1"/>
        </p:nvCxnSpPr>
        <p:spPr>
          <a:xfrm>
            <a:off x="6652868" y="273479"/>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a:stCxn id="568" idx="3"/>
          </p:cNvCxnSpPr>
          <p:nvPr userDrawn="1"/>
        </p:nvCxnSpPr>
        <p:spPr>
          <a:xfrm flipV="1">
            <a:off x="5824363" y="1177579"/>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3" idx="3"/>
          </p:cNvCxnSpPr>
          <p:nvPr userDrawn="1"/>
        </p:nvCxnSpPr>
        <p:spPr>
          <a:xfrm>
            <a:off x="6108967" y="4562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7" idx="3"/>
            <a:endCxn id="589" idx="3"/>
          </p:cNvCxnSpPr>
          <p:nvPr userDrawn="1"/>
        </p:nvCxnSpPr>
        <p:spPr>
          <a:xfrm flipV="1">
            <a:off x="7771838" y="22492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userDrawn="1"/>
        </p:nvCxnSpPr>
        <p:spPr>
          <a:xfrm flipH="1" flipV="1">
            <a:off x="8014238" y="224920"/>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userDrawn="1"/>
        </p:nvCxnSpPr>
        <p:spPr>
          <a:xfrm flipH="1">
            <a:off x="8014238" y="-30574"/>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5" idx="3"/>
          </p:cNvCxnSpPr>
          <p:nvPr userDrawn="1"/>
        </p:nvCxnSpPr>
        <p:spPr>
          <a:xfrm flipV="1">
            <a:off x="6652868" y="233522"/>
            <a:ext cx="1361370" cy="3995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a:stCxn id="596" idx="3"/>
          </p:cNvCxnSpPr>
          <p:nvPr userDrawn="1"/>
        </p:nvCxnSpPr>
        <p:spPr>
          <a:xfrm flipV="1">
            <a:off x="5848617" y="27348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a:stCxn id="598" idx="3"/>
          </p:cNvCxnSpPr>
          <p:nvPr userDrawn="1"/>
        </p:nvCxnSpPr>
        <p:spPr>
          <a:xfrm flipV="1">
            <a:off x="6004363" y="28208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600" idx="3"/>
          </p:cNvCxnSpPr>
          <p:nvPr userDrawn="1"/>
        </p:nvCxnSpPr>
        <p:spPr>
          <a:xfrm flipV="1">
            <a:off x="6285193" y="273480"/>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a:stCxn id="602" idx="3"/>
          </p:cNvCxnSpPr>
          <p:nvPr userDrawn="1"/>
        </p:nvCxnSpPr>
        <p:spPr>
          <a:xfrm flipV="1">
            <a:off x="6619274" y="273480"/>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a:stCxn id="604" idx="3"/>
            <a:endCxn id="585" idx="3"/>
          </p:cNvCxnSpPr>
          <p:nvPr userDrawn="1"/>
        </p:nvCxnSpPr>
        <p:spPr>
          <a:xfrm flipH="1" flipV="1">
            <a:off x="6652868" y="273479"/>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606" idx="3"/>
          </p:cNvCxnSpPr>
          <p:nvPr userDrawn="1"/>
        </p:nvCxnSpPr>
        <p:spPr>
          <a:xfrm flipH="1" flipV="1">
            <a:off x="6652868" y="28208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10" idx="3"/>
            <a:endCxn id="585" idx="3"/>
          </p:cNvCxnSpPr>
          <p:nvPr userDrawn="1"/>
        </p:nvCxnSpPr>
        <p:spPr>
          <a:xfrm flipH="1">
            <a:off x="6652868" y="9306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a:stCxn id="570" idx="3"/>
            <a:endCxn id="580" idx="3"/>
          </p:cNvCxnSpPr>
          <p:nvPr userDrawn="1"/>
        </p:nvCxnSpPr>
        <p:spPr>
          <a:xfrm flipH="1">
            <a:off x="5545425" y="1782583"/>
            <a:ext cx="1397908"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a:stCxn id="581" idx="3"/>
            <a:endCxn id="580" idx="3"/>
          </p:cNvCxnSpPr>
          <p:nvPr userDrawn="1"/>
        </p:nvCxnSpPr>
        <p:spPr>
          <a:xfrm>
            <a:off x="5162863" y="1463047"/>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endCxn id="394" idx="3"/>
          </p:cNvCxnSpPr>
          <p:nvPr userDrawn="1"/>
        </p:nvCxnSpPr>
        <p:spPr>
          <a:xfrm>
            <a:off x="6748246" y="3247317"/>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90" name="Can 289"/>
          <p:cNvSpPr/>
          <p:nvPr userDrawn="1"/>
        </p:nvSpPr>
        <p:spPr>
          <a:xfrm>
            <a:off x="44475" y="28450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04" name="Can 303"/>
          <p:cNvSpPr/>
          <p:nvPr userDrawn="1"/>
        </p:nvSpPr>
        <p:spPr>
          <a:xfrm>
            <a:off x="1743722" y="3019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11" name="Can 310"/>
          <p:cNvSpPr/>
          <p:nvPr userDrawn="1"/>
        </p:nvSpPr>
        <p:spPr>
          <a:xfrm>
            <a:off x="2287623" y="32473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14" name="Straight Connector 313"/>
          <p:cNvCxnSpPr>
            <a:stCxn id="304" idx="3"/>
            <a:endCxn id="311" idx="3"/>
          </p:cNvCxnSpPr>
          <p:nvPr userDrawn="1"/>
        </p:nvCxnSpPr>
        <p:spPr>
          <a:xfrm>
            <a:off x="1833722" y="3198758"/>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4" name="Can 333"/>
          <p:cNvSpPr/>
          <p:nvPr userDrawn="1"/>
        </p:nvSpPr>
        <p:spPr>
          <a:xfrm>
            <a:off x="3406593" y="377686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35" name="Straight Connector 334"/>
          <p:cNvCxnSpPr>
            <a:stCxn id="311" idx="3"/>
          </p:cNvCxnSpPr>
          <p:nvPr userDrawn="1"/>
        </p:nvCxnSpPr>
        <p:spPr>
          <a:xfrm>
            <a:off x="2377623" y="3426611"/>
            <a:ext cx="1118970" cy="5295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8" name="Can 337"/>
          <p:cNvSpPr/>
          <p:nvPr userDrawn="1"/>
        </p:nvSpPr>
        <p:spPr>
          <a:xfrm>
            <a:off x="3648993" y="319875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44" name="Can 343"/>
          <p:cNvSpPr/>
          <p:nvPr userDrawn="1"/>
        </p:nvSpPr>
        <p:spPr>
          <a:xfrm>
            <a:off x="5388916" y="386651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45" name="Straight Connector 344"/>
          <p:cNvCxnSpPr/>
          <p:nvPr userDrawn="1"/>
        </p:nvCxnSpPr>
        <p:spPr>
          <a:xfrm flipH="1" flipV="1">
            <a:off x="3738993" y="3378053"/>
            <a:ext cx="1739923" cy="66775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46" name="Can 345"/>
          <p:cNvSpPr/>
          <p:nvPr userDrawn="1"/>
        </p:nvSpPr>
        <p:spPr>
          <a:xfrm>
            <a:off x="5195841" y="29432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48" name="Can 347"/>
          <p:cNvSpPr/>
          <p:nvPr userDrawn="1"/>
        </p:nvSpPr>
        <p:spPr>
          <a:xfrm>
            <a:off x="3290829" y="224899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50" name="Straight Connector 349"/>
          <p:cNvCxnSpPr/>
          <p:nvPr userDrawn="1"/>
        </p:nvCxnSpPr>
        <p:spPr>
          <a:xfrm flipV="1">
            <a:off x="2377623" y="3351158"/>
            <a:ext cx="1271370" cy="7545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1" name="Can 350"/>
          <p:cNvSpPr/>
          <p:nvPr userDrawn="1"/>
        </p:nvSpPr>
        <p:spPr>
          <a:xfrm>
            <a:off x="4132423" y="35556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54" name="Straight Connector 353"/>
          <p:cNvCxnSpPr>
            <a:endCxn id="351" idx="3"/>
          </p:cNvCxnSpPr>
          <p:nvPr userDrawn="1"/>
        </p:nvCxnSpPr>
        <p:spPr>
          <a:xfrm flipV="1">
            <a:off x="3586593" y="3734921"/>
            <a:ext cx="635830" cy="1792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a:endCxn id="351" idx="3"/>
          </p:cNvCxnSpPr>
          <p:nvPr userDrawn="1"/>
        </p:nvCxnSpPr>
        <p:spPr>
          <a:xfrm flipH="1" flipV="1">
            <a:off x="4222423" y="3734921"/>
            <a:ext cx="1256493" cy="31089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6" name="Can 355"/>
          <p:cNvSpPr/>
          <p:nvPr userDrawn="1"/>
        </p:nvSpPr>
        <p:spPr>
          <a:xfrm>
            <a:off x="5829741" y="403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57" name="Straight Connector 356"/>
          <p:cNvCxnSpPr>
            <a:stCxn id="344" idx="3"/>
            <a:endCxn id="356" idx="3"/>
          </p:cNvCxnSpPr>
          <p:nvPr userDrawn="1"/>
        </p:nvCxnSpPr>
        <p:spPr>
          <a:xfrm>
            <a:off x="5478916" y="4045811"/>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58" name="Can 357"/>
          <p:cNvSpPr/>
          <p:nvPr userDrawn="1"/>
        </p:nvSpPr>
        <p:spPr>
          <a:xfrm>
            <a:off x="6948711" y="45685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59" name="Straight Connector 358"/>
          <p:cNvCxnSpPr>
            <a:stCxn id="356" idx="3"/>
          </p:cNvCxnSpPr>
          <p:nvPr userDrawn="1"/>
        </p:nvCxnSpPr>
        <p:spPr>
          <a:xfrm>
            <a:off x="5919741" y="4218268"/>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38711" y="416971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61" name="Can 360"/>
          <p:cNvSpPr/>
          <p:nvPr userDrawn="1"/>
        </p:nvSpPr>
        <p:spPr>
          <a:xfrm>
            <a:off x="7191111" y="399041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62" name="Can 361"/>
          <p:cNvSpPr/>
          <p:nvPr userDrawn="1"/>
        </p:nvSpPr>
        <p:spPr>
          <a:xfrm>
            <a:off x="8931034" y="465817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63" name="Straight Connector 362"/>
          <p:cNvCxnSpPr>
            <a:stCxn id="362" idx="3"/>
          </p:cNvCxnSpPr>
          <p:nvPr userDrawn="1"/>
        </p:nvCxnSpPr>
        <p:spPr>
          <a:xfrm flipH="1" flipV="1">
            <a:off x="7281111" y="4169709"/>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37959" y="373492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65" name="Straight Connector 364"/>
          <p:cNvCxnSpPr/>
          <p:nvPr userDrawn="1"/>
        </p:nvCxnSpPr>
        <p:spPr>
          <a:xfrm flipH="1">
            <a:off x="7288808" y="3914215"/>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19741" y="4169709"/>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252463" y="39142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0" name="Can 369"/>
          <p:cNvSpPr/>
          <p:nvPr userDrawn="1"/>
        </p:nvSpPr>
        <p:spPr>
          <a:xfrm>
            <a:off x="134475" y="439510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1" name="Can 370"/>
          <p:cNvSpPr/>
          <p:nvPr userDrawn="1"/>
        </p:nvSpPr>
        <p:spPr>
          <a:xfrm>
            <a:off x="1716122" y="43251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4" name="Can 373"/>
          <p:cNvSpPr/>
          <p:nvPr userDrawn="1"/>
        </p:nvSpPr>
        <p:spPr>
          <a:xfrm>
            <a:off x="2260023" y="455304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75" name="Straight Connector 374"/>
          <p:cNvCxnSpPr>
            <a:stCxn id="371" idx="3"/>
            <a:endCxn id="374" idx="3"/>
          </p:cNvCxnSpPr>
          <p:nvPr userDrawn="1"/>
        </p:nvCxnSpPr>
        <p:spPr>
          <a:xfrm>
            <a:off x="1806122" y="4504484"/>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6" name="Can 375"/>
          <p:cNvSpPr/>
          <p:nvPr userDrawn="1"/>
        </p:nvSpPr>
        <p:spPr>
          <a:xfrm>
            <a:off x="3073991" y="48522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77" name="Straight Connector 376"/>
          <p:cNvCxnSpPr>
            <a:stCxn id="374" idx="3"/>
            <a:endCxn id="376" idx="3"/>
          </p:cNvCxnSpPr>
          <p:nvPr userDrawn="1"/>
        </p:nvCxnSpPr>
        <p:spPr>
          <a:xfrm>
            <a:off x="2350023" y="4732337"/>
            <a:ext cx="813968" cy="29920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9" idx="3"/>
          </p:cNvCxnSpPr>
          <p:nvPr userDrawn="1"/>
        </p:nvCxnSpPr>
        <p:spPr>
          <a:xfrm flipV="1">
            <a:off x="3163991" y="4683778"/>
            <a:ext cx="547402" cy="34776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21393" y="450448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80" name="Can 379"/>
          <p:cNvSpPr/>
          <p:nvPr userDrawn="1"/>
        </p:nvSpPr>
        <p:spPr>
          <a:xfrm>
            <a:off x="5550803" y="471777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81" name="Straight Connector 380"/>
          <p:cNvCxnSpPr>
            <a:endCxn id="379" idx="3"/>
          </p:cNvCxnSpPr>
          <p:nvPr userDrawn="1"/>
        </p:nvCxnSpPr>
        <p:spPr>
          <a:xfrm flipH="1" flipV="1">
            <a:off x="3711393" y="4683778"/>
            <a:ext cx="1929410" cy="2132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2" name="Can 381"/>
          <p:cNvSpPr/>
          <p:nvPr userDrawn="1"/>
        </p:nvSpPr>
        <p:spPr>
          <a:xfrm>
            <a:off x="5168241" y="4248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84" name="Can 383"/>
          <p:cNvSpPr/>
          <p:nvPr userDrawn="1"/>
        </p:nvSpPr>
        <p:spPr>
          <a:xfrm>
            <a:off x="3263229" y="355472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86" name="Straight Connector 385"/>
          <p:cNvCxnSpPr>
            <a:stCxn id="374" idx="3"/>
            <a:endCxn id="379" idx="3"/>
          </p:cNvCxnSpPr>
          <p:nvPr userDrawn="1"/>
        </p:nvCxnSpPr>
        <p:spPr>
          <a:xfrm flipV="1">
            <a:off x="2350023" y="4683778"/>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7" name="Can 386"/>
          <p:cNvSpPr/>
          <p:nvPr userDrawn="1"/>
        </p:nvSpPr>
        <p:spPr>
          <a:xfrm>
            <a:off x="4960928" y="25760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88" name="Can 387"/>
          <p:cNvSpPr/>
          <p:nvPr userDrawn="1"/>
        </p:nvSpPr>
        <p:spPr>
          <a:xfrm>
            <a:off x="4235098" y="27553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89" name="Can 388"/>
          <p:cNvSpPr/>
          <p:nvPr userDrawn="1"/>
        </p:nvSpPr>
        <p:spPr>
          <a:xfrm>
            <a:off x="6114345" y="28315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92" name="Can 391"/>
          <p:cNvSpPr/>
          <p:nvPr userDrawn="1"/>
        </p:nvSpPr>
        <p:spPr>
          <a:xfrm>
            <a:off x="6658246" y="3059422"/>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93" name="Straight Connector 392"/>
          <p:cNvCxnSpPr>
            <a:stCxn id="389" idx="3"/>
          </p:cNvCxnSpPr>
          <p:nvPr userDrawn="1"/>
        </p:nvCxnSpPr>
        <p:spPr>
          <a:xfrm>
            <a:off x="6204345" y="3010863"/>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94" name="Can 393"/>
          <p:cNvSpPr/>
          <p:nvPr userDrawn="1"/>
        </p:nvSpPr>
        <p:spPr>
          <a:xfrm>
            <a:off x="7777216" y="358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97" name="Can 396"/>
          <p:cNvSpPr/>
          <p:nvPr userDrawn="1"/>
        </p:nvSpPr>
        <p:spPr>
          <a:xfrm>
            <a:off x="8019616" y="301086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02" name="Can 401"/>
          <p:cNvSpPr/>
          <p:nvPr userDrawn="1"/>
        </p:nvSpPr>
        <p:spPr>
          <a:xfrm>
            <a:off x="7661452" y="206110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404" name="Straight Connector 403"/>
          <p:cNvCxnSpPr>
            <a:stCxn id="392" idx="3"/>
            <a:endCxn id="397" idx="3"/>
          </p:cNvCxnSpPr>
          <p:nvPr userDrawn="1"/>
        </p:nvCxnSpPr>
        <p:spPr>
          <a:xfrm flipV="1">
            <a:off x="6748246" y="3190157"/>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flipH="1">
            <a:off x="1806123" y="3426612"/>
            <a:ext cx="571501" cy="89857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a:endCxn id="311" idx="3"/>
          </p:cNvCxnSpPr>
          <p:nvPr userDrawn="1"/>
        </p:nvCxnSpPr>
        <p:spPr>
          <a:xfrm flipV="1">
            <a:off x="224475" y="3426611"/>
            <a:ext cx="2153148" cy="114779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09" name="Can 408"/>
          <p:cNvSpPr/>
          <p:nvPr userDrawn="1"/>
        </p:nvSpPr>
        <p:spPr>
          <a:xfrm>
            <a:off x="4870928" y="3288405"/>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410" name="Straight Connector 409"/>
          <p:cNvCxnSpPr>
            <a:stCxn id="338" idx="3"/>
          </p:cNvCxnSpPr>
          <p:nvPr userDrawn="1"/>
        </p:nvCxnSpPr>
        <p:spPr>
          <a:xfrm>
            <a:off x="3738993" y="3378052"/>
            <a:ext cx="1221935" cy="89647"/>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25762" y="3426611"/>
            <a:ext cx="51862" cy="505785"/>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35762" y="3753102"/>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415" name="Straight Connector 414"/>
          <p:cNvCxnSpPr>
            <a:stCxn id="416" idx="3"/>
            <a:endCxn id="413" idx="3"/>
          </p:cNvCxnSpPr>
          <p:nvPr userDrawn="1"/>
        </p:nvCxnSpPr>
        <p:spPr>
          <a:xfrm flipH="1" flipV="1">
            <a:off x="2325762" y="3932396"/>
            <a:ext cx="231861" cy="43827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6" name="Can 415"/>
          <p:cNvSpPr/>
          <p:nvPr userDrawn="1"/>
        </p:nvSpPr>
        <p:spPr>
          <a:xfrm>
            <a:off x="2467623" y="4191374"/>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23" name="Can 422"/>
          <p:cNvSpPr/>
          <p:nvPr userDrawn="1"/>
        </p:nvSpPr>
        <p:spPr>
          <a:xfrm>
            <a:off x="680305" y="4478880"/>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424" name="Straight Connector 423"/>
          <p:cNvCxnSpPr>
            <a:stCxn id="374" idx="3"/>
            <a:endCxn id="423" idx="3"/>
          </p:cNvCxnSpPr>
          <p:nvPr userDrawn="1"/>
        </p:nvCxnSpPr>
        <p:spPr>
          <a:xfrm flipH="1" flipV="1">
            <a:off x="770305" y="4658174"/>
            <a:ext cx="1579718" cy="7416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384" idx="3"/>
          </p:cNvCxnSpPr>
          <p:nvPr userDrawn="1"/>
        </p:nvCxnSpPr>
        <p:spPr>
          <a:xfrm flipH="1" flipV="1">
            <a:off x="3353229" y="3734017"/>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5" name="Can 504"/>
          <p:cNvSpPr/>
          <p:nvPr userDrawn="1"/>
        </p:nvSpPr>
        <p:spPr>
          <a:xfrm>
            <a:off x="5853995" y="34266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09" name="Can 508"/>
          <p:cNvSpPr/>
          <p:nvPr userDrawn="1"/>
        </p:nvSpPr>
        <p:spPr>
          <a:xfrm>
            <a:off x="6009741" y="368722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3" name="Can 512"/>
          <p:cNvSpPr/>
          <p:nvPr userDrawn="1"/>
        </p:nvSpPr>
        <p:spPr>
          <a:xfrm>
            <a:off x="6290571" y="38665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6" name="Can 515"/>
          <p:cNvSpPr/>
          <p:nvPr userDrawn="1"/>
        </p:nvSpPr>
        <p:spPr>
          <a:xfrm>
            <a:off x="6624652" y="392781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0" name="Can 519"/>
          <p:cNvSpPr/>
          <p:nvPr userDrawn="1"/>
        </p:nvSpPr>
        <p:spPr>
          <a:xfrm>
            <a:off x="6948711" y="392003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3" name="Can 522"/>
          <p:cNvSpPr/>
          <p:nvPr userDrawn="1"/>
        </p:nvSpPr>
        <p:spPr>
          <a:xfrm>
            <a:off x="7329176" y="367951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6" name="Can 525"/>
          <p:cNvSpPr/>
          <p:nvPr userDrawn="1"/>
        </p:nvSpPr>
        <p:spPr>
          <a:xfrm>
            <a:off x="7481576" y="339248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9" name="Can 528"/>
          <p:cNvSpPr/>
          <p:nvPr userDrawn="1"/>
        </p:nvSpPr>
        <p:spPr>
          <a:xfrm>
            <a:off x="7602776" y="287901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39" name="Can 538"/>
          <p:cNvSpPr/>
          <p:nvPr userDrawn="1"/>
        </p:nvSpPr>
        <p:spPr>
          <a:xfrm>
            <a:off x="819356" y="212472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0" name="Can 539"/>
          <p:cNvSpPr/>
          <p:nvPr userDrawn="1"/>
        </p:nvSpPr>
        <p:spPr>
          <a:xfrm>
            <a:off x="1363257" y="235257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541" name="Straight Connector 540"/>
          <p:cNvCxnSpPr>
            <a:stCxn id="539" idx="3"/>
          </p:cNvCxnSpPr>
          <p:nvPr userDrawn="1"/>
        </p:nvCxnSpPr>
        <p:spPr>
          <a:xfrm>
            <a:off x="909356" y="2304020"/>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42" name="Can 541"/>
          <p:cNvSpPr/>
          <p:nvPr userDrawn="1"/>
        </p:nvSpPr>
        <p:spPr>
          <a:xfrm>
            <a:off x="559006" y="27197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4" name="Can 543"/>
          <p:cNvSpPr/>
          <p:nvPr userDrawn="1"/>
        </p:nvSpPr>
        <p:spPr>
          <a:xfrm>
            <a:off x="714752" y="29803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6" name="Can 545"/>
          <p:cNvSpPr/>
          <p:nvPr userDrawn="1"/>
        </p:nvSpPr>
        <p:spPr>
          <a:xfrm>
            <a:off x="995582" y="315967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8" name="Can 547"/>
          <p:cNvSpPr/>
          <p:nvPr userDrawn="1"/>
        </p:nvSpPr>
        <p:spPr>
          <a:xfrm>
            <a:off x="1329663" y="322097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50" name="Can 549"/>
          <p:cNvSpPr/>
          <p:nvPr userDrawn="1"/>
        </p:nvSpPr>
        <p:spPr>
          <a:xfrm>
            <a:off x="1653722" y="321318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52" name="Can 551"/>
          <p:cNvSpPr/>
          <p:nvPr userDrawn="1"/>
        </p:nvSpPr>
        <p:spPr>
          <a:xfrm>
            <a:off x="2034187" y="297267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54" name="Can 553"/>
          <p:cNvSpPr/>
          <p:nvPr userDrawn="1"/>
        </p:nvSpPr>
        <p:spPr>
          <a:xfrm>
            <a:off x="2186587" y="26856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56" name="Can 555"/>
          <p:cNvSpPr/>
          <p:nvPr userDrawn="1"/>
        </p:nvSpPr>
        <p:spPr>
          <a:xfrm>
            <a:off x="2307787" y="217216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61" name="Can 560"/>
          <p:cNvSpPr/>
          <p:nvPr userDrawn="1"/>
        </p:nvSpPr>
        <p:spPr>
          <a:xfrm>
            <a:off x="7657824" y="44570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562" name="Straight Connector 561"/>
          <p:cNvCxnSpPr>
            <a:stCxn id="561" idx="3"/>
            <a:endCxn id="361" idx="3"/>
          </p:cNvCxnSpPr>
          <p:nvPr userDrawn="1"/>
        </p:nvCxnSpPr>
        <p:spPr>
          <a:xfrm flipH="1" flipV="1">
            <a:off x="7281111" y="4169709"/>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66" name="Can 565"/>
          <p:cNvSpPr/>
          <p:nvPr userDrawn="1"/>
        </p:nvSpPr>
        <p:spPr>
          <a:xfrm>
            <a:off x="5293538" y="90128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68" name="Can 567"/>
          <p:cNvSpPr/>
          <p:nvPr userDrawn="1"/>
        </p:nvSpPr>
        <p:spPr>
          <a:xfrm>
            <a:off x="5734363" y="107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70" name="Can 569"/>
          <p:cNvSpPr/>
          <p:nvPr userDrawn="1"/>
        </p:nvSpPr>
        <p:spPr>
          <a:xfrm>
            <a:off x="6853333" y="16032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73" name="Can 572"/>
          <p:cNvSpPr/>
          <p:nvPr userDrawn="1"/>
        </p:nvSpPr>
        <p:spPr>
          <a:xfrm>
            <a:off x="7095733" y="102517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74" name="Can 573"/>
          <p:cNvSpPr/>
          <p:nvPr userDrawn="1"/>
        </p:nvSpPr>
        <p:spPr>
          <a:xfrm>
            <a:off x="8835656" y="169293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575" name="Straight Connector 574"/>
          <p:cNvCxnSpPr>
            <a:stCxn id="574" idx="3"/>
          </p:cNvCxnSpPr>
          <p:nvPr userDrawn="1"/>
        </p:nvCxnSpPr>
        <p:spPr>
          <a:xfrm flipH="1" flipV="1">
            <a:off x="7185733" y="1204472"/>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76" name="Can 575"/>
          <p:cNvSpPr/>
          <p:nvPr userDrawn="1"/>
        </p:nvSpPr>
        <p:spPr>
          <a:xfrm>
            <a:off x="8642581" y="7696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577" name="Straight Connector 576"/>
          <p:cNvCxnSpPr>
            <a:stCxn id="576" idx="3"/>
          </p:cNvCxnSpPr>
          <p:nvPr userDrawn="1"/>
        </p:nvCxnSpPr>
        <p:spPr>
          <a:xfrm flipH="1">
            <a:off x="7185733" y="948978"/>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0" name="Can 579"/>
          <p:cNvSpPr/>
          <p:nvPr userDrawn="1"/>
        </p:nvSpPr>
        <p:spPr>
          <a:xfrm>
            <a:off x="5455425" y="175254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81" name="Can 580"/>
          <p:cNvSpPr/>
          <p:nvPr userDrawn="1"/>
        </p:nvSpPr>
        <p:spPr>
          <a:xfrm>
            <a:off x="5072863" y="12837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82" name="Can 581"/>
          <p:cNvSpPr/>
          <p:nvPr userDrawn="1"/>
        </p:nvSpPr>
        <p:spPr>
          <a:xfrm>
            <a:off x="4865550" y="-389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83" name="Can 582"/>
          <p:cNvSpPr/>
          <p:nvPr userDrawn="1"/>
        </p:nvSpPr>
        <p:spPr>
          <a:xfrm>
            <a:off x="6018967" y="-13366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584" name="Straight Connector 583"/>
          <p:cNvCxnSpPr>
            <a:stCxn id="583" idx="3"/>
            <a:endCxn id="582" idx="3"/>
          </p:cNvCxnSpPr>
          <p:nvPr userDrawn="1"/>
        </p:nvCxnSpPr>
        <p:spPr>
          <a:xfrm flipH="1" flipV="1">
            <a:off x="4955550" y="-209868"/>
            <a:ext cx="1153417"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5" name="Can 584"/>
          <p:cNvSpPr/>
          <p:nvPr userDrawn="1"/>
        </p:nvSpPr>
        <p:spPr>
          <a:xfrm>
            <a:off x="6562868" y="9418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87" name="Can 586"/>
          <p:cNvSpPr/>
          <p:nvPr userDrawn="1"/>
        </p:nvSpPr>
        <p:spPr>
          <a:xfrm>
            <a:off x="7681838" y="62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89" name="Can 588"/>
          <p:cNvSpPr/>
          <p:nvPr userDrawn="1"/>
        </p:nvSpPr>
        <p:spPr>
          <a:xfrm>
            <a:off x="7924238" y="456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92" name="Can 591"/>
          <p:cNvSpPr/>
          <p:nvPr userDrawn="1"/>
        </p:nvSpPr>
        <p:spPr>
          <a:xfrm>
            <a:off x="7566074" y="-90413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96" name="Can 595"/>
          <p:cNvSpPr/>
          <p:nvPr userDrawn="1"/>
        </p:nvSpPr>
        <p:spPr>
          <a:xfrm>
            <a:off x="5758617" y="4613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98" name="Can 597"/>
          <p:cNvSpPr/>
          <p:nvPr userDrawn="1"/>
        </p:nvSpPr>
        <p:spPr>
          <a:xfrm>
            <a:off x="5914363" y="72198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00" name="Can 599"/>
          <p:cNvSpPr/>
          <p:nvPr userDrawn="1"/>
        </p:nvSpPr>
        <p:spPr>
          <a:xfrm>
            <a:off x="6195193" y="9012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02" name="Can 601"/>
          <p:cNvSpPr/>
          <p:nvPr userDrawn="1"/>
        </p:nvSpPr>
        <p:spPr>
          <a:xfrm>
            <a:off x="6529274" y="96257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04" name="Can 603"/>
          <p:cNvSpPr/>
          <p:nvPr userDrawn="1"/>
        </p:nvSpPr>
        <p:spPr>
          <a:xfrm>
            <a:off x="6853333" y="9547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06" name="Can 605"/>
          <p:cNvSpPr/>
          <p:nvPr userDrawn="1"/>
        </p:nvSpPr>
        <p:spPr>
          <a:xfrm>
            <a:off x="7233798" y="71428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08" name="Can 607"/>
          <p:cNvSpPr/>
          <p:nvPr userDrawn="1"/>
        </p:nvSpPr>
        <p:spPr>
          <a:xfrm>
            <a:off x="7386198" y="42724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10" name="Can 609"/>
          <p:cNvSpPr/>
          <p:nvPr userDrawn="1"/>
        </p:nvSpPr>
        <p:spPr>
          <a:xfrm>
            <a:off x="7507398" y="-862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12" name="Can 611"/>
          <p:cNvSpPr/>
          <p:nvPr userDrawn="1"/>
        </p:nvSpPr>
        <p:spPr>
          <a:xfrm>
            <a:off x="7562446" y="14917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13" name="Straight Connector 612"/>
          <p:cNvCxnSpPr>
            <a:stCxn id="612" idx="3"/>
            <a:endCxn id="573" idx="3"/>
          </p:cNvCxnSpPr>
          <p:nvPr userDrawn="1"/>
        </p:nvCxnSpPr>
        <p:spPr>
          <a:xfrm flipH="1" flipV="1">
            <a:off x="7185733" y="1204472"/>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23" name="Can 622"/>
          <p:cNvSpPr/>
          <p:nvPr userDrawn="1"/>
        </p:nvSpPr>
        <p:spPr>
          <a:xfrm>
            <a:off x="-1472526" y="170799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24" name="Can 623"/>
          <p:cNvSpPr/>
          <p:nvPr userDrawn="1"/>
        </p:nvSpPr>
        <p:spPr>
          <a:xfrm>
            <a:off x="-1665601" y="7847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25" name="Can 624"/>
          <p:cNvSpPr/>
          <p:nvPr userDrawn="1"/>
        </p:nvSpPr>
        <p:spPr>
          <a:xfrm>
            <a:off x="-1031701" y="188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26" name="Straight Connector 625"/>
          <p:cNvCxnSpPr>
            <a:stCxn id="623" idx="3"/>
            <a:endCxn id="625" idx="3"/>
          </p:cNvCxnSpPr>
          <p:nvPr userDrawn="1"/>
        </p:nvCxnSpPr>
        <p:spPr>
          <a:xfrm>
            <a:off x="-1382526" y="1887285"/>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27" name="Can 626"/>
          <p:cNvSpPr/>
          <p:nvPr userDrawn="1"/>
        </p:nvSpPr>
        <p:spPr>
          <a:xfrm>
            <a:off x="87269" y="2410000"/>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28" name="Straight Connector 627"/>
          <p:cNvCxnSpPr>
            <a:stCxn id="625" idx="3"/>
          </p:cNvCxnSpPr>
          <p:nvPr userDrawn="1"/>
        </p:nvCxnSpPr>
        <p:spPr>
          <a:xfrm>
            <a:off x="-941701" y="2059742"/>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30" name="Can 629"/>
          <p:cNvSpPr/>
          <p:nvPr userDrawn="1"/>
        </p:nvSpPr>
        <p:spPr>
          <a:xfrm>
            <a:off x="329669" y="18318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31" name="Can 630"/>
          <p:cNvSpPr/>
          <p:nvPr userDrawn="1"/>
        </p:nvSpPr>
        <p:spPr>
          <a:xfrm>
            <a:off x="2069592" y="249964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33" name="Can 632"/>
          <p:cNvSpPr/>
          <p:nvPr userDrawn="1"/>
        </p:nvSpPr>
        <p:spPr>
          <a:xfrm>
            <a:off x="1876517" y="157639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36" name="Straight Connector 635"/>
          <p:cNvCxnSpPr>
            <a:stCxn id="625" idx="3"/>
          </p:cNvCxnSpPr>
          <p:nvPr userDrawn="1"/>
        </p:nvCxnSpPr>
        <p:spPr>
          <a:xfrm flipV="1">
            <a:off x="-941701" y="1984290"/>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37" name="Can 636"/>
          <p:cNvSpPr/>
          <p:nvPr userDrawn="1"/>
        </p:nvSpPr>
        <p:spPr>
          <a:xfrm>
            <a:off x="-1310639" y="255925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38" name="Can 637"/>
          <p:cNvSpPr/>
          <p:nvPr userDrawn="1"/>
        </p:nvSpPr>
        <p:spPr>
          <a:xfrm>
            <a:off x="-1693201" y="2090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39" name="Can 638"/>
          <p:cNvSpPr/>
          <p:nvPr userDrawn="1"/>
        </p:nvSpPr>
        <p:spPr>
          <a:xfrm>
            <a:off x="-1900514" y="41754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40" name="Can 639"/>
          <p:cNvSpPr/>
          <p:nvPr userDrawn="1"/>
        </p:nvSpPr>
        <p:spPr>
          <a:xfrm>
            <a:off x="-747097" y="67304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41" name="Straight Connector 640"/>
          <p:cNvCxnSpPr>
            <a:endCxn id="639" idx="3"/>
          </p:cNvCxnSpPr>
          <p:nvPr userDrawn="1"/>
        </p:nvCxnSpPr>
        <p:spPr>
          <a:xfrm flipH="1" flipV="1">
            <a:off x="-1810514" y="596843"/>
            <a:ext cx="1153418" cy="2640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42" name="Can 641"/>
          <p:cNvSpPr/>
          <p:nvPr userDrawn="1"/>
        </p:nvSpPr>
        <p:spPr>
          <a:xfrm>
            <a:off x="-203196" y="90089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43" name="Straight Connector 642"/>
          <p:cNvCxnSpPr>
            <a:stCxn id="640" idx="3"/>
          </p:cNvCxnSpPr>
          <p:nvPr userDrawn="1"/>
        </p:nvCxnSpPr>
        <p:spPr>
          <a:xfrm>
            <a:off x="-657097" y="852337"/>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44" name="Can 643"/>
          <p:cNvSpPr/>
          <p:nvPr userDrawn="1"/>
        </p:nvSpPr>
        <p:spPr>
          <a:xfrm>
            <a:off x="915774" y="143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46" name="Can 645"/>
          <p:cNvSpPr/>
          <p:nvPr userDrawn="1"/>
        </p:nvSpPr>
        <p:spPr>
          <a:xfrm>
            <a:off x="1158174" y="8523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49" name="Can 648"/>
          <p:cNvSpPr/>
          <p:nvPr userDrawn="1"/>
        </p:nvSpPr>
        <p:spPr>
          <a:xfrm>
            <a:off x="800010" y="-974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52" name="Can 651"/>
          <p:cNvSpPr/>
          <p:nvPr userDrawn="1"/>
        </p:nvSpPr>
        <p:spPr>
          <a:xfrm>
            <a:off x="-1990514" y="1129879"/>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53" name="Can 652"/>
          <p:cNvSpPr/>
          <p:nvPr userDrawn="1"/>
        </p:nvSpPr>
        <p:spPr>
          <a:xfrm>
            <a:off x="-1007447" y="12680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54" name="Straight Connector 653"/>
          <p:cNvCxnSpPr>
            <a:stCxn id="653" idx="3"/>
          </p:cNvCxnSpPr>
          <p:nvPr userDrawn="1"/>
        </p:nvCxnSpPr>
        <p:spPr>
          <a:xfrm flipV="1">
            <a:off x="-917447" y="1080191"/>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5" name="Can 654"/>
          <p:cNvSpPr/>
          <p:nvPr userDrawn="1"/>
        </p:nvSpPr>
        <p:spPr>
          <a:xfrm>
            <a:off x="-851701" y="152869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56" name="Straight Connector 655"/>
          <p:cNvCxnSpPr>
            <a:stCxn id="655" idx="3"/>
          </p:cNvCxnSpPr>
          <p:nvPr userDrawn="1"/>
        </p:nvCxnSpPr>
        <p:spPr>
          <a:xfrm flipV="1">
            <a:off x="-761701" y="1088791"/>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7" name="Can 656"/>
          <p:cNvSpPr/>
          <p:nvPr userDrawn="1"/>
        </p:nvSpPr>
        <p:spPr>
          <a:xfrm>
            <a:off x="-570871" y="1707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58" name="Straight Connector 657"/>
          <p:cNvCxnSpPr>
            <a:stCxn id="657" idx="3"/>
          </p:cNvCxnSpPr>
          <p:nvPr userDrawn="1"/>
        </p:nvCxnSpPr>
        <p:spPr>
          <a:xfrm flipV="1">
            <a:off x="-480871" y="1080191"/>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9" name="Can 658"/>
          <p:cNvSpPr/>
          <p:nvPr userDrawn="1"/>
        </p:nvSpPr>
        <p:spPr>
          <a:xfrm>
            <a:off x="-236790" y="176928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60" name="Straight Connector 659"/>
          <p:cNvCxnSpPr>
            <a:stCxn id="659" idx="3"/>
          </p:cNvCxnSpPr>
          <p:nvPr userDrawn="1"/>
        </p:nvCxnSpPr>
        <p:spPr>
          <a:xfrm flipV="1">
            <a:off x="-146790" y="1080191"/>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1" name="Can 660"/>
          <p:cNvSpPr/>
          <p:nvPr userDrawn="1"/>
        </p:nvSpPr>
        <p:spPr>
          <a:xfrm>
            <a:off x="87269" y="176150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63" name="Can 662"/>
          <p:cNvSpPr/>
          <p:nvPr userDrawn="1"/>
        </p:nvSpPr>
        <p:spPr>
          <a:xfrm>
            <a:off x="467734" y="15209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65" name="Can 664"/>
          <p:cNvSpPr/>
          <p:nvPr userDrawn="1"/>
        </p:nvSpPr>
        <p:spPr>
          <a:xfrm>
            <a:off x="620134" y="12339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67" name="Can 666"/>
          <p:cNvSpPr/>
          <p:nvPr userDrawn="1"/>
        </p:nvSpPr>
        <p:spPr>
          <a:xfrm>
            <a:off x="741334" y="7204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68" name="Straight Connector 667"/>
          <p:cNvCxnSpPr>
            <a:stCxn id="667" idx="3"/>
            <a:endCxn id="642" idx="3"/>
          </p:cNvCxnSpPr>
          <p:nvPr userDrawn="1"/>
        </p:nvCxnSpPr>
        <p:spPr>
          <a:xfrm flipH="1">
            <a:off x="-113196" y="899778"/>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9" name="Can 668"/>
          <p:cNvSpPr/>
          <p:nvPr userDrawn="1"/>
        </p:nvSpPr>
        <p:spPr>
          <a:xfrm>
            <a:off x="796382" y="22984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671" name="Straight Connector 670"/>
          <p:cNvCxnSpPr>
            <a:stCxn id="627" idx="3"/>
          </p:cNvCxnSpPr>
          <p:nvPr userDrawn="1"/>
        </p:nvCxnSpPr>
        <p:spPr>
          <a:xfrm flipH="1">
            <a:off x="-1184458" y="2589294"/>
            <a:ext cx="1361727"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38" idx="3"/>
            <a:endCxn id="637" idx="3"/>
          </p:cNvCxnSpPr>
          <p:nvPr userDrawn="1"/>
        </p:nvCxnSpPr>
        <p:spPr>
          <a:xfrm>
            <a:off x="-1603201" y="2269758"/>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255291" y="44532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35" name="Can 234"/>
          <p:cNvSpPr/>
          <p:nvPr userDrawn="1"/>
        </p:nvSpPr>
        <p:spPr>
          <a:xfrm>
            <a:off x="799192" y="468106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236" name="Straight Connector 235"/>
          <p:cNvCxnSpPr>
            <a:stCxn id="234" idx="3"/>
          </p:cNvCxnSpPr>
          <p:nvPr userDrawn="1"/>
        </p:nvCxnSpPr>
        <p:spPr>
          <a:xfrm>
            <a:off x="345291" y="463250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37" name="Can 236"/>
          <p:cNvSpPr/>
          <p:nvPr userDrawn="1"/>
        </p:nvSpPr>
        <p:spPr>
          <a:xfrm>
            <a:off x="1918162" y="52106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39" name="Can 238"/>
          <p:cNvSpPr/>
          <p:nvPr userDrawn="1"/>
        </p:nvSpPr>
        <p:spPr>
          <a:xfrm>
            <a:off x="2160562" y="463250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40" name="Can 239"/>
          <p:cNvSpPr/>
          <p:nvPr userDrawn="1"/>
        </p:nvSpPr>
        <p:spPr>
          <a:xfrm>
            <a:off x="1802398" y="368274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242" name="Straight Connector 241"/>
          <p:cNvCxnSpPr>
            <a:stCxn id="235" idx="3"/>
            <a:endCxn id="239" idx="3"/>
          </p:cNvCxnSpPr>
          <p:nvPr userDrawn="1"/>
        </p:nvCxnSpPr>
        <p:spPr>
          <a:xfrm flipV="1">
            <a:off x="889192" y="4811800"/>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43" name="Can 242"/>
          <p:cNvSpPr/>
          <p:nvPr userDrawn="1"/>
        </p:nvSpPr>
        <p:spPr>
          <a:xfrm>
            <a:off x="-5059" y="50482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45" name="Can 244"/>
          <p:cNvSpPr/>
          <p:nvPr userDrawn="1"/>
        </p:nvSpPr>
        <p:spPr>
          <a:xfrm>
            <a:off x="150687" y="530886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3" name="Can 252"/>
          <p:cNvSpPr/>
          <p:nvPr userDrawn="1"/>
        </p:nvSpPr>
        <p:spPr>
          <a:xfrm>
            <a:off x="1470122" y="5301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5" name="Can 254"/>
          <p:cNvSpPr/>
          <p:nvPr userDrawn="1"/>
        </p:nvSpPr>
        <p:spPr>
          <a:xfrm>
            <a:off x="1622522" y="50141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7" name="Can 256"/>
          <p:cNvSpPr/>
          <p:nvPr userDrawn="1"/>
        </p:nvSpPr>
        <p:spPr>
          <a:xfrm>
            <a:off x="1743722" y="45006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258" name="Straight Connector 257"/>
          <p:cNvCxnSpPr>
            <a:stCxn id="257" idx="3"/>
            <a:endCxn id="235" idx="3"/>
          </p:cNvCxnSpPr>
          <p:nvPr userDrawn="1"/>
        </p:nvCxnSpPr>
        <p:spPr>
          <a:xfrm flipH="1">
            <a:off x="889192" y="467994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grpSp>
        <p:nvGrpSpPr>
          <p:cNvPr id="247" name="Group 246"/>
          <p:cNvGrpSpPr/>
          <p:nvPr userDrawn="1"/>
        </p:nvGrpSpPr>
        <p:grpSpPr>
          <a:xfrm>
            <a:off x="1590" y="4679951"/>
            <a:ext cx="9144000" cy="2178050"/>
            <a:chOff x="1590" y="4679951"/>
            <a:chExt cx="9144000" cy="2178050"/>
          </a:xfrm>
        </p:grpSpPr>
        <p:sp>
          <p:nvSpPr>
            <p:cNvPr id="248" name="Rectangle 247"/>
            <p:cNvSpPr/>
            <p:nvPr userDrawn="1"/>
          </p:nvSpPr>
          <p:spPr>
            <a:xfrm>
              <a:off x="1590" y="4679951"/>
              <a:ext cx="9144000" cy="217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249" name="Picture 24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250"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281088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4"/>
                                        </p:tgtEl>
                                        <p:attrNameLst>
                                          <p:attrName>style.visibility</p:attrName>
                                        </p:attrNameLst>
                                      </p:cBhvr>
                                      <p:to>
                                        <p:strVal val="visible"/>
                                      </p:to>
                                    </p:set>
                                    <p:animEffect transition="in" filter="wipe(left)">
                                      <p:cBhvr>
                                        <p:cTn id="31" dur="500"/>
                                        <p:tgtEl>
                                          <p:spTgt spid="3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wipe(left)">
                                      <p:cBhvr>
                                        <p:cTn id="35" dur="500"/>
                                        <p:tgtEl>
                                          <p:spTgt spid="3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left)">
                                      <p:cBhvr>
                                        <p:cTn id="39" dur="500"/>
                                        <p:tgtEl>
                                          <p:spTgt spid="33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5"/>
                                        </p:tgtEl>
                                        <p:attrNameLst>
                                          <p:attrName>style.visibility</p:attrName>
                                        </p:attrNameLst>
                                      </p:cBhvr>
                                      <p:to>
                                        <p:strVal val="visible"/>
                                      </p:to>
                                    </p:set>
                                    <p:animEffect transition="in" filter="wipe(left)">
                                      <p:cBhvr>
                                        <p:cTn id="43" dur="500"/>
                                        <p:tgtEl>
                                          <p:spTgt spid="3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44"/>
                                        </p:tgtEl>
                                        <p:attrNameLst>
                                          <p:attrName>style.visibility</p:attrName>
                                        </p:attrNameLst>
                                      </p:cBhvr>
                                      <p:to>
                                        <p:strVal val="visible"/>
                                      </p:to>
                                    </p:set>
                                    <p:animEffect transition="in" filter="wipe(left)">
                                      <p:cBhvr>
                                        <p:cTn id="47" dur="500"/>
                                        <p:tgtEl>
                                          <p:spTgt spid="3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7"/>
                                        </p:tgtEl>
                                        <p:attrNameLst>
                                          <p:attrName>style.visibility</p:attrName>
                                        </p:attrNameLst>
                                      </p:cBhvr>
                                      <p:to>
                                        <p:strVal val="visible"/>
                                      </p:to>
                                    </p:set>
                                    <p:animEffect transition="in" filter="wipe(left)">
                                      <p:cBhvr>
                                        <p:cTn id="51" dur="500"/>
                                        <p:tgtEl>
                                          <p:spTgt spid="3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wipe(left)">
                                      <p:cBhvr>
                                        <p:cTn id="55" dur="500"/>
                                        <p:tgtEl>
                                          <p:spTgt spid="34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48"/>
                                        </p:tgtEl>
                                        <p:attrNameLst>
                                          <p:attrName>style.visibility</p:attrName>
                                        </p:attrNameLst>
                                      </p:cBhvr>
                                      <p:to>
                                        <p:strVal val="visible"/>
                                      </p:to>
                                    </p:set>
                                    <p:animEffect transition="in" filter="wipe(left)">
                                      <p:cBhvr>
                                        <p:cTn id="59" dur="500"/>
                                        <p:tgtEl>
                                          <p:spTgt spid="34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wipe(left)">
                                      <p:cBhvr>
                                        <p:cTn id="63" dur="500"/>
                                        <p:tgtEl>
                                          <p:spTgt spid="34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50"/>
                                        </p:tgtEl>
                                        <p:attrNameLst>
                                          <p:attrName>style.visibility</p:attrName>
                                        </p:attrNameLst>
                                      </p:cBhvr>
                                      <p:to>
                                        <p:strVal val="visible"/>
                                      </p:to>
                                    </p:set>
                                    <p:animEffect transition="in" filter="wipe(left)">
                                      <p:cBhvr>
                                        <p:cTn id="67" dur="500"/>
                                        <p:tgtEl>
                                          <p:spTgt spid="3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wipe(left)">
                                      <p:cBhvr>
                                        <p:cTn id="71" dur="500"/>
                                        <p:tgtEl>
                                          <p:spTgt spid="35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51"/>
                                        </p:tgtEl>
                                        <p:attrNameLst>
                                          <p:attrName>style.visibility</p:attrName>
                                        </p:attrNameLst>
                                      </p:cBhvr>
                                      <p:to>
                                        <p:strVal val="visible"/>
                                      </p:to>
                                    </p:set>
                                    <p:animEffect transition="in" filter="wipe(left)">
                                      <p:cBhvr>
                                        <p:cTn id="75" dur="500"/>
                                        <p:tgtEl>
                                          <p:spTgt spid="35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wipe(left)">
                                      <p:cBhvr>
                                        <p:cTn id="79" dur="500"/>
                                        <p:tgtEl>
                                          <p:spTgt spid="3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wipe(left)">
                                      <p:cBhvr>
                                        <p:cTn id="83" dur="500"/>
                                        <p:tgtEl>
                                          <p:spTgt spid="35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56"/>
                                        </p:tgtEl>
                                        <p:attrNameLst>
                                          <p:attrName>style.visibility</p:attrName>
                                        </p:attrNameLst>
                                      </p:cBhvr>
                                      <p:to>
                                        <p:strVal val="visible"/>
                                      </p:to>
                                    </p:set>
                                    <p:animEffect transition="in" filter="wipe(left)">
                                      <p:cBhvr>
                                        <p:cTn id="87" dur="500"/>
                                        <p:tgtEl>
                                          <p:spTgt spid="356"/>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59"/>
                                        </p:tgtEl>
                                        <p:attrNameLst>
                                          <p:attrName>style.visibility</p:attrName>
                                        </p:attrNameLst>
                                      </p:cBhvr>
                                      <p:to>
                                        <p:strVal val="visible"/>
                                      </p:to>
                                    </p:set>
                                    <p:animEffect transition="in" filter="wipe(left)">
                                      <p:cBhvr>
                                        <p:cTn id="91" dur="500"/>
                                        <p:tgtEl>
                                          <p:spTgt spid="359"/>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58"/>
                                        </p:tgtEl>
                                        <p:attrNameLst>
                                          <p:attrName>style.visibility</p:attrName>
                                        </p:attrNameLst>
                                      </p:cBhvr>
                                      <p:to>
                                        <p:strVal val="visible"/>
                                      </p:to>
                                    </p:set>
                                    <p:animEffect transition="in" filter="wipe(left)">
                                      <p:cBhvr>
                                        <p:cTn id="95" dur="500"/>
                                        <p:tgtEl>
                                          <p:spTgt spid="35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60"/>
                                        </p:tgtEl>
                                        <p:attrNameLst>
                                          <p:attrName>style.visibility</p:attrName>
                                        </p:attrNameLst>
                                      </p:cBhvr>
                                      <p:to>
                                        <p:strVal val="visible"/>
                                      </p:to>
                                    </p:set>
                                    <p:animEffect transition="in" filter="wipe(left)">
                                      <p:cBhvr>
                                        <p:cTn id="99" dur="500"/>
                                        <p:tgtEl>
                                          <p:spTgt spid="360"/>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361"/>
                                        </p:tgtEl>
                                        <p:attrNameLst>
                                          <p:attrName>style.visibility</p:attrName>
                                        </p:attrNameLst>
                                      </p:cBhvr>
                                      <p:to>
                                        <p:strVal val="visible"/>
                                      </p:to>
                                    </p:set>
                                    <p:animEffect transition="in" filter="wipe(left)">
                                      <p:cBhvr>
                                        <p:cTn id="103" dur="500"/>
                                        <p:tgtEl>
                                          <p:spTgt spid="361"/>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63"/>
                                        </p:tgtEl>
                                        <p:attrNameLst>
                                          <p:attrName>style.visibility</p:attrName>
                                        </p:attrNameLst>
                                      </p:cBhvr>
                                      <p:to>
                                        <p:strVal val="visible"/>
                                      </p:to>
                                    </p:set>
                                    <p:animEffect transition="in" filter="wipe(left)">
                                      <p:cBhvr>
                                        <p:cTn id="107" dur="500"/>
                                        <p:tgtEl>
                                          <p:spTgt spid="363"/>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62"/>
                                        </p:tgtEl>
                                        <p:attrNameLst>
                                          <p:attrName>style.visibility</p:attrName>
                                        </p:attrNameLst>
                                      </p:cBhvr>
                                      <p:to>
                                        <p:strVal val="visible"/>
                                      </p:to>
                                    </p:set>
                                    <p:animEffect transition="in" filter="wipe(left)">
                                      <p:cBhvr>
                                        <p:cTn id="111" dur="500"/>
                                        <p:tgtEl>
                                          <p:spTgt spid="362"/>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365"/>
                                        </p:tgtEl>
                                        <p:attrNameLst>
                                          <p:attrName>style.visibility</p:attrName>
                                        </p:attrNameLst>
                                      </p:cBhvr>
                                      <p:to>
                                        <p:strVal val="visible"/>
                                      </p:to>
                                    </p:set>
                                    <p:animEffect transition="in" filter="wipe(left)">
                                      <p:cBhvr>
                                        <p:cTn id="115" dur="500"/>
                                        <p:tgtEl>
                                          <p:spTgt spid="365"/>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64"/>
                                        </p:tgtEl>
                                        <p:attrNameLst>
                                          <p:attrName>style.visibility</p:attrName>
                                        </p:attrNameLst>
                                      </p:cBhvr>
                                      <p:to>
                                        <p:strVal val="visible"/>
                                      </p:to>
                                    </p:set>
                                    <p:animEffect transition="in" filter="wipe(left)">
                                      <p:cBhvr>
                                        <p:cTn id="119" dur="500"/>
                                        <p:tgtEl>
                                          <p:spTgt spid="36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367"/>
                                        </p:tgtEl>
                                        <p:attrNameLst>
                                          <p:attrName>style.visibility</p:attrName>
                                        </p:attrNameLst>
                                      </p:cBhvr>
                                      <p:to>
                                        <p:strVal val="visible"/>
                                      </p:to>
                                    </p:set>
                                    <p:animEffect transition="in" filter="wipe(left)">
                                      <p:cBhvr>
                                        <p:cTn id="123" dur="500"/>
                                        <p:tgtEl>
                                          <p:spTgt spid="367"/>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368"/>
                                        </p:tgtEl>
                                        <p:attrNameLst>
                                          <p:attrName>style.visibility</p:attrName>
                                        </p:attrNameLst>
                                      </p:cBhvr>
                                      <p:to>
                                        <p:strVal val="visible"/>
                                      </p:to>
                                    </p:set>
                                    <p:animEffect transition="in" filter="wipe(left)">
                                      <p:cBhvr>
                                        <p:cTn id="127" dur="500"/>
                                        <p:tgtEl>
                                          <p:spTgt spid="368"/>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370"/>
                                        </p:tgtEl>
                                        <p:attrNameLst>
                                          <p:attrName>style.visibility</p:attrName>
                                        </p:attrNameLst>
                                      </p:cBhvr>
                                      <p:to>
                                        <p:strVal val="visible"/>
                                      </p:to>
                                    </p:set>
                                    <p:animEffect transition="in" filter="wipe(left)">
                                      <p:cBhvr>
                                        <p:cTn id="131" dur="500"/>
                                        <p:tgtEl>
                                          <p:spTgt spid="37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wipe(left)">
                                      <p:cBhvr>
                                        <p:cTn id="135" dur="500"/>
                                        <p:tgtEl>
                                          <p:spTgt spid="37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369"/>
                                        </p:tgtEl>
                                        <p:attrNameLst>
                                          <p:attrName>style.visibility</p:attrName>
                                        </p:attrNameLst>
                                      </p:cBhvr>
                                      <p:to>
                                        <p:strVal val="visible"/>
                                      </p:to>
                                    </p:set>
                                    <p:animEffect transition="in" filter="wipe(left)">
                                      <p:cBhvr>
                                        <p:cTn id="139" dur="500"/>
                                        <p:tgtEl>
                                          <p:spTgt spid="36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73"/>
                                        </p:tgtEl>
                                        <p:attrNameLst>
                                          <p:attrName>style.visibility</p:attrName>
                                        </p:attrNameLst>
                                      </p:cBhvr>
                                      <p:to>
                                        <p:strVal val="visible"/>
                                      </p:to>
                                    </p:set>
                                    <p:animEffect transition="in" filter="wipe(left)">
                                      <p:cBhvr>
                                        <p:cTn id="143" dur="500"/>
                                        <p:tgtEl>
                                          <p:spTgt spid="37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371"/>
                                        </p:tgtEl>
                                        <p:attrNameLst>
                                          <p:attrName>style.visibility</p:attrName>
                                        </p:attrNameLst>
                                      </p:cBhvr>
                                      <p:to>
                                        <p:strVal val="visible"/>
                                      </p:to>
                                    </p:set>
                                    <p:animEffect transition="in" filter="wipe(left)">
                                      <p:cBhvr>
                                        <p:cTn id="147" dur="500"/>
                                        <p:tgtEl>
                                          <p:spTgt spid="371"/>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375"/>
                                        </p:tgtEl>
                                        <p:attrNameLst>
                                          <p:attrName>style.visibility</p:attrName>
                                        </p:attrNameLst>
                                      </p:cBhvr>
                                      <p:to>
                                        <p:strVal val="visible"/>
                                      </p:to>
                                    </p:set>
                                    <p:animEffect transition="in" filter="wipe(left)">
                                      <p:cBhvr>
                                        <p:cTn id="151" dur="500"/>
                                        <p:tgtEl>
                                          <p:spTgt spid="375"/>
                                        </p:tgtEl>
                                      </p:cBhvr>
                                    </p:animEffect>
                                  </p:childTnLst>
                                </p:cTn>
                              </p:par>
                            </p:childTnLst>
                          </p:cTn>
                        </p:par>
                        <p:par>
                          <p:cTn id="152" fill="hold">
                            <p:stCondLst>
                              <p:cond delay="18500"/>
                            </p:stCondLst>
                            <p:childTnLst>
                              <p:par>
                                <p:cTn id="153" presetID="22" presetClass="entr" presetSubtype="8" fill="hold" grpId="0" nodeType="after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wipe(left)">
                                      <p:cBhvr>
                                        <p:cTn id="155" dur="500"/>
                                        <p:tgtEl>
                                          <p:spTgt spid="374"/>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377"/>
                                        </p:tgtEl>
                                        <p:attrNameLst>
                                          <p:attrName>style.visibility</p:attrName>
                                        </p:attrNameLst>
                                      </p:cBhvr>
                                      <p:to>
                                        <p:strVal val="visible"/>
                                      </p:to>
                                    </p:set>
                                    <p:animEffect transition="in" filter="wipe(left)">
                                      <p:cBhvr>
                                        <p:cTn id="159" dur="500"/>
                                        <p:tgtEl>
                                          <p:spTgt spid="377"/>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376"/>
                                        </p:tgtEl>
                                        <p:attrNameLst>
                                          <p:attrName>style.visibility</p:attrName>
                                        </p:attrNameLst>
                                      </p:cBhvr>
                                      <p:to>
                                        <p:strVal val="visible"/>
                                      </p:to>
                                    </p:set>
                                    <p:animEffect transition="in" filter="wipe(left)">
                                      <p:cBhvr>
                                        <p:cTn id="163" dur="500"/>
                                        <p:tgtEl>
                                          <p:spTgt spid="376"/>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378"/>
                                        </p:tgtEl>
                                        <p:attrNameLst>
                                          <p:attrName>style.visibility</p:attrName>
                                        </p:attrNameLst>
                                      </p:cBhvr>
                                      <p:to>
                                        <p:strVal val="visible"/>
                                      </p:to>
                                    </p:set>
                                    <p:animEffect transition="in" filter="wipe(left)">
                                      <p:cBhvr>
                                        <p:cTn id="167" dur="500"/>
                                        <p:tgtEl>
                                          <p:spTgt spid="378"/>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379"/>
                                        </p:tgtEl>
                                        <p:attrNameLst>
                                          <p:attrName>style.visibility</p:attrName>
                                        </p:attrNameLst>
                                      </p:cBhvr>
                                      <p:to>
                                        <p:strVal val="visible"/>
                                      </p:to>
                                    </p:set>
                                    <p:animEffect transition="in" filter="wipe(left)">
                                      <p:cBhvr>
                                        <p:cTn id="171" dur="500"/>
                                        <p:tgtEl>
                                          <p:spTgt spid="379"/>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381"/>
                                        </p:tgtEl>
                                        <p:attrNameLst>
                                          <p:attrName>style.visibility</p:attrName>
                                        </p:attrNameLst>
                                      </p:cBhvr>
                                      <p:to>
                                        <p:strVal val="visible"/>
                                      </p:to>
                                    </p:set>
                                    <p:animEffect transition="in" filter="wipe(left)">
                                      <p:cBhvr>
                                        <p:cTn id="175" dur="500"/>
                                        <p:tgtEl>
                                          <p:spTgt spid="381"/>
                                        </p:tgtEl>
                                      </p:cBhvr>
                                    </p:animEffect>
                                  </p:childTnLst>
                                </p:cTn>
                              </p:par>
                            </p:childTnLst>
                          </p:cTn>
                        </p:par>
                        <p:par>
                          <p:cTn id="176" fill="hold">
                            <p:stCondLst>
                              <p:cond delay="21500"/>
                            </p:stCondLst>
                            <p:childTnLst>
                              <p:par>
                                <p:cTn id="177" presetID="22" presetClass="entr" presetSubtype="8" fill="hold" grpId="0" nodeType="afterEffect">
                                  <p:stCondLst>
                                    <p:cond delay="0"/>
                                  </p:stCondLst>
                                  <p:childTnLst>
                                    <p:set>
                                      <p:cBhvr>
                                        <p:cTn id="178" dur="1" fill="hold">
                                          <p:stCondLst>
                                            <p:cond delay="0"/>
                                          </p:stCondLst>
                                        </p:cTn>
                                        <p:tgtEl>
                                          <p:spTgt spid="380"/>
                                        </p:tgtEl>
                                        <p:attrNameLst>
                                          <p:attrName>style.visibility</p:attrName>
                                        </p:attrNameLst>
                                      </p:cBhvr>
                                      <p:to>
                                        <p:strVal val="visible"/>
                                      </p:to>
                                    </p:set>
                                    <p:animEffect transition="in" filter="wipe(left)">
                                      <p:cBhvr>
                                        <p:cTn id="179" dur="500"/>
                                        <p:tgtEl>
                                          <p:spTgt spid="380"/>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383"/>
                                        </p:tgtEl>
                                        <p:attrNameLst>
                                          <p:attrName>style.visibility</p:attrName>
                                        </p:attrNameLst>
                                      </p:cBhvr>
                                      <p:to>
                                        <p:strVal val="visible"/>
                                      </p:to>
                                    </p:set>
                                    <p:animEffect transition="in" filter="wipe(left)">
                                      <p:cBhvr>
                                        <p:cTn id="183" dur="500"/>
                                        <p:tgtEl>
                                          <p:spTgt spid="383"/>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382"/>
                                        </p:tgtEl>
                                        <p:attrNameLst>
                                          <p:attrName>style.visibility</p:attrName>
                                        </p:attrNameLst>
                                      </p:cBhvr>
                                      <p:to>
                                        <p:strVal val="visible"/>
                                      </p:to>
                                    </p:set>
                                    <p:animEffect transition="in" filter="wipe(left)">
                                      <p:cBhvr>
                                        <p:cTn id="187" dur="500"/>
                                        <p:tgtEl>
                                          <p:spTgt spid="382"/>
                                        </p:tgtEl>
                                      </p:cBhvr>
                                    </p:animEffect>
                                  </p:childTnLst>
                                </p:cTn>
                              </p:par>
                            </p:childTnLst>
                          </p:cTn>
                        </p:par>
                        <p:par>
                          <p:cTn id="188" fill="hold">
                            <p:stCondLst>
                              <p:cond delay="23000"/>
                            </p:stCondLst>
                            <p:childTnLst>
                              <p:par>
                                <p:cTn id="189" presetID="22" presetClass="entr" presetSubtype="8" fill="hold" grpId="0" nodeType="afterEffect">
                                  <p:stCondLst>
                                    <p:cond delay="0"/>
                                  </p:stCondLst>
                                  <p:childTnLst>
                                    <p:set>
                                      <p:cBhvr>
                                        <p:cTn id="190" dur="1" fill="hold">
                                          <p:stCondLst>
                                            <p:cond delay="0"/>
                                          </p:stCondLst>
                                        </p:cTn>
                                        <p:tgtEl>
                                          <p:spTgt spid="384"/>
                                        </p:tgtEl>
                                        <p:attrNameLst>
                                          <p:attrName>style.visibility</p:attrName>
                                        </p:attrNameLst>
                                      </p:cBhvr>
                                      <p:to>
                                        <p:strVal val="visible"/>
                                      </p:to>
                                    </p:set>
                                    <p:animEffect transition="in" filter="wipe(left)">
                                      <p:cBhvr>
                                        <p:cTn id="191" dur="500"/>
                                        <p:tgtEl>
                                          <p:spTgt spid="384"/>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385"/>
                                        </p:tgtEl>
                                        <p:attrNameLst>
                                          <p:attrName>style.visibility</p:attrName>
                                        </p:attrNameLst>
                                      </p:cBhvr>
                                      <p:to>
                                        <p:strVal val="visible"/>
                                      </p:to>
                                    </p:set>
                                    <p:animEffect transition="in" filter="wipe(left)">
                                      <p:cBhvr>
                                        <p:cTn id="195" dur="500"/>
                                        <p:tgtEl>
                                          <p:spTgt spid="385"/>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86"/>
                                        </p:tgtEl>
                                        <p:attrNameLst>
                                          <p:attrName>style.visibility</p:attrName>
                                        </p:attrNameLst>
                                      </p:cBhvr>
                                      <p:to>
                                        <p:strVal val="visible"/>
                                      </p:to>
                                    </p:set>
                                    <p:animEffect transition="in" filter="wipe(left)">
                                      <p:cBhvr>
                                        <p:cTn id="199" dur="500"/>
                                        <p:tgtEl>
                                          <p:spTgt spid="386"/>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388"/>
                                        </p:tgtEl>
                                        <p:attrNameLst>
                                          <p:attrName>style.visibility</p:attrName>
                                        </p:attrNameLst>
                                      </p:cBhvr>
                                      <p:to>
                                        <p:strVal val="visible"/>
                                      </p:to>
                                    </p:set>
                                    <p:animEffect transition="in" filter="wipe(left)">
                                      <p:cBhvr>
                                        <p:cTn id="203" dur="500"/>
                                        <p:tgtEl>
                                          <p:spTgt spid="38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390"/>
                                        </p:tgtEl>
                                        <p:attrNameLst>
                                          <p:attrName>style.visibility</p:attrName>
                                        </p:attrNameLst>
                                      </p:cBhvr>
                                      <p:to>
                                        <p:strVal val="visible"/>
                                      </p:to>
                                    </p:set>
                                    <p:animEffect transition="in" filter="wipe(left)">
                                      <p:cBhvr>
                                        <p:cTn id="207" dur="500"/>
                                        <p:tgtEl>
                                          <p:spTgt spid="390"/>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387"/>
                                        </p:tgtEl>
                                        <p:attrNameLst>
                                          <p:attrName>style.visibility</p:attrName>
                                        </p:attrNameLst>
                                      </p:cBhvr>
                                      <p:to>
                                        <p:strVal val="visible"/>
                                      </p:to>
                                    </p:set>
                                    <p:animEffect transition="in" filter="wipe(left)">
                                      <p:cBhvr>
                                        <p:cTn id="211" dur="500"/>
                                        <p:tgtEl>
                                          <p:spTgt spid="38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391"/>
                                        </p:tgtEl>
                                        <p:attrNameLst>
                                          <p:attrName>style.visibility</p:attrName>
                                        </p:attrNameLst>
                                      </p:cBhvr>
                                      <p:to>
                                        <p:strVal val="visible"/>
                                      </p:to>
                                    </p:set>
                                    <p:animEffect transition="in" filter="wipe(left)">
                                      <p:cBhvr>
                                        <p:cTn id="215" dur="500"/>
                                        <p:tgtEl>
                                          <p:spTgt spid="39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389"/>
                                        </p:tgtEl>
                                        <p:attrNameLst>
                                          <p:attrName>style.visibility</p:attrName>
                                        </p:attrNameLst>
                                      </p:cBhvr>
                                      <p:to>
                                        <p:strVal val="visible"/>
                                      </p:to>
                                    </p:set>
                                    <p:animEffect transition="in" filter="wipe(left)">
                                      <p:cBhvr>
                                        <p:cTn id="219" dur="500"/>
                                        <p:tgtEl>
                                          <p:spTgt spid="38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393"/>
                                        </p:tgtEl>
                                        <p:attrNameLst>
                                          <p:attrName>style.visibility</p:attrName>
                                        </p:attrNameLst>
                                      </p:cBhvr>
                                      <p:to>
                                        <p:strVal val="visible"/>
                                      </p:to>
                                    </p:set>
                                    <p:animEffect transition="in" filter="wipe(left)">
                                      <p:cBhvr>
                                        <p:cTn id="223" dur="500"/>
                                        <p:tgtEl>
                                          <p:spTgt spid="393"/>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392"/>
                                        </p:tgtEl>
                                        <p:attrNameLst>
                                          <p:attrName>style.visibility</p:attrName>
                                        </p:attrNameLst>
                                      </p:cBhvr>
                                      <p:to>
                                        <p:strVal val="visible"/>
                                      </p:to>
                                    </p:set>
                                    <p:animEffect transition="in" filter="wipe(left)">
                                      <p:cBhvr>
                                        <p:cTn id="227" dur="500"/>
                                        <p:tgtEl>
                                          <p:spTgt spid="39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395"/>
                                        </p:tgtEl>
                                        <p:attrNameLst>
                                          <p:attrName>style.visibility</p:attrName>
                                        </p:attrNameLst>
                                      </p:cBhvr>
                                      <p:to>
                                        <p:strVal val="visible"/>
                                      </p:to>
                                    </p:set>
                                    <p:animEffect transition="in" filter="wipe(left)">
                                      <p:cBhvr>
                                        <p:cTn id="231" dur="500"/>
                                        <p:tgtEl>
                                          <p:spTgt spid="395"/>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394"/>
                                        </p:tgtEl>
                                        <p:attrNameLst>
                                          <p:attrName>style.visibility</p:attrName>
                                        </p:attrNameLst>
                                      </p:cBhvr>
                                      <p:to>
                                        <p:strVal val="visible"/>
                                      </p:to>
                                    </p:set>
                                    <p:animEffect transition="in" filter="wipe(left)">
                                      <p:cBhvr>
                                        <p:cTn id="235" dur="500"/>
                                        <p:tgtEl>
                                          <p:spTgt spid="39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396"/>
                                        </p:tgtEl>
                                        <p:attrNameLst>
                                          <p:attrName>style.visibility</p:attrName>
                                        </p:attrNameLst>
                                      </p:cBhvr>
                                      <p:to>
                                        <p:strVal val="visible"/>
                                      </p:to>
                                    </p:set>
                                    <p:animEffect transition="in" filter="wipe(left)">
                                      <p:cBhvr>
                                        <p:cTn id="239" dur="500"/>
                                        <p:tgtEl>
                                          <p:spTgt spid="396"/>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397"/>
                                        </p:tgtEl>
                                        <p:attrNameLst>
                                          <p:attrName>style.visibility</p:attrName>
                                        </p:attrNameLst>
                                      </p:cBhvr>
                                      <p:to>
                                        <p:strVal val="visible"/>
                                      </p:to>
                                    </p:set>
                                    <p:animEffect transition="in" filter="wipe(left)">
                                      <p:cBhvr>
                                        <p:cTn id="243" dur="500"/>
                                        <p:tgtEl>
                                          <p:spTgt spid="397"/>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399"/>
                                        </p:tgtEl>
                                        <p:attrNameLst>
                                          <p:attrName>style.visibility</p:attrName>
                                        </p:attrNameLst>
                                      </p:cBhvr>
                                      <p:to>
                                        <p:strVal val="visible"/>
                                      </p:to>
                                    </p:set>
                                    <p:animEffect transition="in" filter="wipe(left)">
                                      <p:cBhvr>
                                        <p:cTn id="247" dur="500"/>
                                        <p:tgtEl>
                                          <p:spTgt spid="399"/>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401"/>
                                        </p:tgtEl>
                                        <p:attrNameLst>
                                          <p:attrName>style.visibility</p:attrName>
                                        </p:attrNameLst>
                                      </p:cBhvr>
                                      <p:to>
                                        <p:strVal val="visible"/>
                                      </p:to>
                                    </p:set>
                                    <p:animEffect transition="in" filter="wipe(left)">
                                      <p:cBhvr>
                                        <p:cTn id="251" dur="500"/>
                                        <p:tgtEl>
                                          <p:spTgt spid="401"/>
                                        </p:tgtEl>
                                      </p:cBhvr>
                                    </p:animEffect>
                                  </p:childTnLst>
                                </p:cTn>
                              </p:par>
                            </p:childTnLst>
                          </p:cTn>
                        </p:par>
                        <p:par>
                          <p:cTn id="252" fill="hold">
                            <p:stCondLst>
                              <p:cond delay="31000"/>
                            </p:stCondLst>
                            <p:childTnLst>
                              <p:par>
                                <p:cTn id="253" presetID="22" presetClass="entr" presetSubtype="8" fill="hold" grpId="0" nodeType="afterEffect">
                                  <p:stCondLst>
                                    <p:cond delay="0"/>
                                  </p:stCondLst>
                                  <p:childTnLst>
                                    <p:set>
                                      <p:cBhvr>
                                        <p:cTn id="254" dur="1" fill="hold">
                                          <p:stCondLst>
                                            <p:cond delay="0"/>
                                          </p:stCondLst>
                                        </p:cTn>
                                        <p:tgtEl>
                                          <p:spTgt spid="402"/>
                                        </p:tgtEl>
                                        <p:attrNameLst>
                                          <p:attrName>style.visibility</p:attrName>
                                        </p:attrNameLst>
                                      </p:cBhvr>
                                      <p:to>
                                        <p:strVal val="visible"/>
                                      </p:to>
                                    </p:set>
                                    <p:animEffect transition="in" filter="wipe(left)">
                                      <p:cBhvr>
                                        <p:cTn id="255" dur="500"/>
                                        <p:tgtEl>
                                          <p:spTgt spid="402"/>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403"/>
                                        </p:tgtEl>
                                        <p:attrNameLst>
                                          <p:attrName>style.visibility</p:attrName>
                                        </p:attrNameLst>
                                      </p:cBhvr>
                                      <p:to>
                                        <p:strVal val="visible"/>
                                      </p:to>
                                    </p:set>
                                    <p:animEffect transition="in" filter="wipe(left)">
                                      <p:cBhvr>
                                        <p:cTn id="259" dur="500"/>
                                        <p:tgtEl>
                                          <p:spTgt spid="403"/>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404"/>
                                        </p:tgtEl>
                                        <p:attrNameLst>
                                          <p:attrName>style.visibility</p:attrName>
                                        </p:attrNameLst>
                                      </p:cBhvr>
                                      <p:to>
                                        <p:strVal val="visible"/>
                                      </p:to>
                                    </p:set>
                                    <p:animEffect transition="in" filter="wipe(left)">
                                      <p:cBhvr>
                                        <p:cTn id="263" dur="500"/>
                                        <p:tgtEl>
                                          <p:spTgt spid="404"/>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405"/>
                                        </p:tgtEl>
                                        <p:attrNameLst>
                                          <p:attrName>style.visibility</p:attrName>
                                        </p:attrNameLst>
                                      </p:cBhvr>
                                      <p:to>
                                        <p:strVal val="visible"/>
                                      </p:to>
                                    </p:set>
                                    <p:animEffect transition="in" filter="wipe(left)">
                                      <p:cBhvr>
                                        <p:cTn id="267" dur="500"/>
                                        <p:tgtEl>
                                          <p:spTgt spid="405"/>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406"/>
                                        </p:tgtEl>
                                        <p:attrNameLst>
                                          <p:attrName>style.visibility</p:attrName>
                                        </p:attrNameLst>
                                      </p:cBhvr>
                                      <p:to>
                                        <p:strVal val="visible"/>
                                      </p:to>
                                    </p:set>
                                    <p:animEffect transition="in" filter="wipe(left)">
                                      <p:cBhvr>
                                        <p:cTn id="271" dur="500"/>
                                        <p:tgtEl>
                                          <p:spTgt spid="406"/>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407"/>
                                        </p:tgtEl>
                                        <p:attrNameLst>
                                          <p:attrName>style.visibility</p:attrName>
                                        </p:attrNameLst>
                                      </p:cBhvr>
                                      <p:to>
                                        <p:strVal val="visible"/>
                                      </p:to>
                                    </p:set>
                                    <p:animEffect transition="in" filter="wipe(left)">
                                      <p:cBhvr>
                                        <p:cTn id="275" dur="500"/>
                                        <p:tgtEl>
                                          <p:spTgt spid="407"/>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408"/>
                                        </p:tgtEl>
                                        <p:attrNameLst>
                                          <p:attrName>style.visibility</p:attrName>
                                        </p:attrNameLst>
                                      </p:cBhvr>
                                      <p:to>
                                        <p:strVal val="visible"/>
                                      </p:to>
                                    </p:set>
                                    <p:animEffect transition="in" filter="wipe(left)">
                                      <p:cBhvr>
                                        <p:cTn id="279" dur="500"/>
                                        <p:tgtEl>
                                          <p:spTgt spid="408"/>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409"/>
                                        </p:tgtEl>
                                        <p:attrNameLst>
                                          <p:attrName>style.visibility</p:attrName>
                                        </p:attrNameLst>
                                      </p:cBhvr>
                                      <p:to>
                                        <p:strVal val="visible"/>
                                      </p:to>
                                    </p:set>
                                    <p:animEffect transition="in" filter="wipe(left)">
                                      <p:cBhvr>
                                        <p:cTn id="283" dur="500"/>
                                        <p:tgtEl>
                                          <p:spTgt spid="409"/>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410"/>
                                        </p:tgtEl>
                                        <p:attrNameLst>
                                          <p:attrName>style.visibility</p:attrName>
                                        </p:attrNameLst>
                                      </p:cBhvr>
                                      <p:to>
                                        <p:strVal val="visible"/>
                                      </p:to>
                                    </p:set>
                                    <p:animEffect transition="in" filter="wipe(left)">
                                      <p:cBhvr>
                                        <p:cTn id="287" dur="500"/>
                                        <p:tgtEl>
                                          <p:spTgt spid="410"/>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412"/>
                                        </p:tgtEl>
                                        <p:attrNameLst>
                                          <p:attrName>style.visibility</p:attrName>
                                        </p:attrNameLst>
                                      </p:cBhvr>
                                      <p:to>
                                        <p:strVal val="visible"/>
                                      </p:to>
                                    </p:set>
                                    <p:animEffect transition="in" filter="wipe(left)">
                                      <p:cBhvr>
                                        <p:cTn id="291" dur="500"/>
                                        <p:tgtEl>
                                          <p:spTgt spid="412"/>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413"/>
                                        </p:tgtEl>
                                        <p:attrNameLst>
                                          <p:attrName>style.visibility</p:attrName>
                                        </p:attrNameLst>
                                      </p:cBhvr>
                                      <p:to>
                                        <p:strVal val="visible"/>
                                      </p:to>
                                    </p:set>
                                    <p:animEffect transition="in" filter="wipe(left)">
                                      <p:cBhvr>
                                        <p:cTn id="295" dur="500"/>
                                        <p:tgtEl>
                                          <p:spTgt spid="413"/>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415"/>
                                        </p:tgtEl>
                                        <p:attrNameLst>
                                          <p:attrName>style.visibility</p:attrName>
                                        </p:attrNameLst>
                                      </p:cBhvr>
                                      <p:to>
                                        <p:strVal val="visible"/>
                                      </p:to>
                                    </p:set>
                                    <p:animEffect transition="in" filter="wipe(left)">
                                      <p:cBhvr>
                                        <p:cTn id="299" dur="500"/>
                                        <p:tgtEl>
                                          <p:spTgt spid="415"/>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416"/>
                                        </p:tgtEl>
                                        <p:attrNameLst>
                                          <p:attrName>style.visibility</p:attrName>
                                        </p:attrNameLst>
                                      </p:cBhvr>
                                      <p:to>
                                        <p:strVal val="visible"/>
                                      </p:to>
                                    </p:set>
                                    <p:animEffect transition="in" filter="wipe(left)">
                                      <p:cBhvr>
                                        <p:cTn id="303" dur="500"/>
                                        <p:tgtEl>
                                          <p:spTgt spid="416"/>
                                        </p:tgtEl>
                                      </p:cBhvr>
                                    </p:animEffect>
                                  </p:childTnLst>
                                </p:cTn>
                              </p:par>
                            </p:childTnLst>
                          </p:cTn>
                        </p:par>
                        <p:par>
                          <p:cTn id="304" fill="hold">
                            <p:stCondLst>
                              <p:cond delay="37500"/>
                            </p:stCondLst>
                            <p:childTnLst>
                              <p:par>
                                <p:cTn id="305" presetID="22" presetClass="entr" presetSubtype="8" fill="hold" grpId="0" nodeType="afterEffect">
                                  <p:stCondLst>
                                    <p:cond delay="0"/>
                                  </p:stCondLst>
                                  <p:childTnLst>
                                    <p:set>
                                      <p:cBhvr>
                                        <p:cTn id="306" dur="1" fill="hold">
                                          <p:stCondLst>
                                            <p:cond delay="0"/>
                                          </p:stCondLst>
                                        </p:cTn>
                                        <p:tgtEl>
                                          <p:spTgt spid="423"/>
                                        </p:tgtEl>
                                        <p:attrNameLst>
                                          <p:attrName>style.visibility</p:attrName>
                                        </p:attrNameLst>
                                      </p:cBhvr>
                                      <p:to>
                                        <p:strVal val="visible"/>
                                      </p:to>
                                    </p:set>
                                    <p:animEffect transition="in" filter="wipe(left)">
                                      <p:cBhvr>
                                        <p:cTn id="307" dur="500"/>
                                        <p:tgtEl>
                                          <p:spTgt spid="423"/>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424"/>
                                        </p:tgtEl>
                                        <p:attrNameLst>
                                          <p:attrName>style.visibility</p:attrName>
                                        </p:attrNameLst>
                                      </p:cBhvr>
                                      <p:to>
                                        <p:strVal val="visible"/>
                                      </p:to>
                                    </p:set>
                                    <p:animEffect transition="in" filter="wipe(left)">
                                      <p:cBhvr>
                                        <p:cTn id="311" dur="500"/>
                                        <p:tgtEl>
                                          <p:spTgt spid="424"/>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475"/>
                                        </p:tgtEl>
                                        <p:attrNameLst>
                                          <p:attrName>style.visibility</p:attrName>
                                        </p:attrNameLst>
                                      </p:cBhvr>
                                      <p:to>
                                        <p:strVal val="visible"/>
                                      </p:to>
                                    </p:set>
                                    <p:animEffect transition="in" filter="wipe(left)">
                                      <p:cBhvr>
                                        <p:cTn id="315" dur="500"/>
                                        <p:tgtEl>
                                          <p:spTgt spid="475"/>
                                        </p:tgtEl>
                                      </p:cBhvr>
                                    </p:animEffect>
                                  </p:childTnLst>
                                </p:cTn>
                              </p:par>
                            </p:childTnLst>
                          </p:cTn>
                        </p:par>
                        <p:par>
                          <p:cTn id="316" fill="hold">
                            <p:stCondLst>
                              <p:cond delay="39000"/>
                            </p:stCondLst>
                            <p:childTnLst>
                              <p:par>
                                <p:cTn id="317" presetID="22" presetClass="entr" presetSubtype="8" fill="hold" grpId="0" nodeType="afterEffect">
                                  <p:stCondLst>
                                    <p:cond delay="0"/>
                                  </p:stCondLst>
                                  <p:childTnLst>
                                    <p:set>
                                      <p:cBhvr>
                                        <p:cTn id="318" dur="1" fill="hold">
                                          <p:stCondLst>
                                            <p:cond delay="0"/>
                                          </p:stCondLst>
                                        </p:cTn>
                                        <p:tgtEl>
                                          <p:spTgt spid="505"/>
                                        </p:tgtEl>
                                        <p:attrNameLst>
                                          <p:attrName>style.visibility</p:attrName>
                                        </p:attrNameLst>
                                      </p:cBhvr>
                                      <p:to>
                                        <p:strVal val="visible"/>
                                      </p:to>
                                    </p:set>
                                    <p:animEffect transition="in" filter="wipe(left)">
                                      <p:cBhvr>
                                        <p:cTn id="319" dur="500"/>
                                        <p:tgtEl>
                                          <p:spTgt spid="505"/>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506"/>
                                        </p:tgtEl>
                                        <p:attrNameLst>
                                          <p:attrName>style.visibility</p:attrName>
                                        </p:attrNameLst>
                                      </p:cBhvr>
                                      <p:to>
                                        <p:strVal val="visible"/>
                                      </p:to>
                                    </p:set>
                                    <p:animEffect transition="in" filter="wipe(left)">
                                      <p:cBhvr>
                                        <p:cTn id="323" dur="500"/>
                                        <p:tgtEl>
                                          <p:spTgt spid="506"/>
                                        </p:tgtEl>
                                      </p:cBhvr>
                                    </p:animEffect>
                                  </p:childTnLst>
                                </p:cTn>
                              </p:par>
                            </p:childTnLst>
                          </p:cTn>
                        </p:par>
                        <p:par>
                          <p:cTn id="324" fill="hold">
                            <p:stCondLst>
                              <p:cond delay="40000"/>
                            </p:stCondLst>
                            <p:childTnLst>
                              <p:par>
                                <p:cTn id="325" presetID="22" presetClass="entr" presetSubtype="8" fill="hold" grpId="0" nodeType="afterEffect">
                                  <p:stCondLst>
                                    <p:cond delay="0"/>
                                  </p:stCondLst>
                                  <p:childTnLst>
                                    <p:set>
                                      <p:cBhvr>
                                        <p:cTn id="326" dur="1" fill="hold">
                                          <p:stCondLst>
                                            <p:cond delay="0"/>
                                          </p:stCondLst>
                                        </p:cTn>
                                        <p:tgtEl>
                                          <p:spTgt spid="509"/>
                                        </p:tgtEl>
                                        <p:attrNameLst>
                                          <p:attrName>style.visibility</p:attrName>
                                        </p:attrNameLst>
                                      </p:cBhvr>
                                      <p:to>
                                        <p:strVal val="visible"/>
                                      </p:to>
                                    </p:set>
                                    <p:animEffect transition="in" filter="wipe(left)">
                                      <p:cBhvr>
                                        <p:cTn id="327" dur="500"/>
                                        <p:tgtEl>
                                          <p:spTgt spid="50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510"/>
                                        </p:tgtEl>
                                        <p:attrNameLst>
                                          <p:attrName>style.visibility</p:attrName>
                                        </p:attrNameLst>
                                      </p:cBhvr>
                                      <p:to>
                                        <p:strVal val="visible"/>
                                      </p:to>
                                    </p:set>
                                    <p:animEffect transition="in" filter="wipe(left)">
                                      <p:cBhvr>
                                        <p:cTn id="331" dur="500"/>
                                        <p:tgtEl>
                                          <p:spTgt spid="510"/>
                                        </p:tgtEl>
                                      </p:cBhvr>
                                    </p:animEffect>
                                  </p:childTnLst>
                                </p:cTn>
                              </p:par>
                            </p:childTnLst>
                          </p:cTn>
                        </p:par>
                        <p:par>
                          <p:cTn id="332" fill="hold">
                            <p:stCondLst>
                              <p:cond delay="41000"/>
                            </p:stCondLst>
                            <p:childTnLst>
                              <p:par>
                                <p:cTn id="333" presetID="22" presetClass="entr" presetSubtype="8" fill="hold" grpId="0" nodeType="afterEffect">
                                  <p:stCondLst>
                                    <p:cond delay="0"/>
                                  </p:stCondLst>
                                  <p:childTnLst>
                                    <p:set>
                                      <p:cBhvr>
                                        <p:cTn id="334" dur="1" fill="hold">
                                          <p:stCondLst>
                                            <p:cond delay="0"/>
                                          </p:stCondLst>
                                        </p:cTn>
                                        <p:tgtEl>
                                          <p:spTgt spid="513"/>
                                        </p:tgtEl>
                                        <p:attrNameLst>
                                          <p:attrName>style.visibility</p:attrName>
                                        </p:attrNameLst>
                                      </p:cBhvr>
                                      <p:to>
                                        <p:strVal val="visible"/>
                                      </p:to>
                                    </p:set>
                                    <p:animEffect transition="in" filter="wipe(left)">
                                      <p:cBhvr>
                                        <p:cTn id="335" dur="500"/>
                                        <p:tgtEl>
                                          <p:spTgt spid="513"/>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514"/>
                                        </p:tgtEl>
                                        <p:attrNameLst>
                                          <p:attrName>style.visibility</p:attrName>
                                        </p:attrNameLst>
                                      </p:cBhvr>
                                      <p:to>
                                        <p:strVal val="visible"/>
                                      </p:to>
                                    </p:set>
                                    <p:animEffect transition="in" filter="wipe(left)">
                                      <p:cBhvr>
                                        <p:cTn id="339" dur="500"/>
                                        <p:tgtEl>
                                          <p:spTgt spid="514"/>
                                        </p:tgtEl>
                                      </p:cBhvr>
                                    </p:animEffect>
                                  </p:childTnLst>
                                </p:cTn>
                              </p:par>
                            </p:childTnLst>
                          </p:cTn>
                        </p:par>
                        <p:par>
                          <p:cTn id="340" fill="hold">
                            <p:stCondLst>
                              <p:cond delay="42000"/>
                            </p:stCondLst>
                            <p:childTnLst>
                              <p:par>
                                <p:cTn id="341" presetID="22" presetClass="entr" presetSubtype="8" fill="hold" grpId="0" nodeType="afterEffect">
                                  <p:stCondLst>
                                    <p:cond delay="0"/>
                                  </p:stCondLst>
                                  <p:childTnLst>
                                    <p:set>
                                      <p:cBhvr>
                                        <p:cTn id="342" dur="1" fill="hold">
                                          <p:stCondLst>
                                            <p:cond delay="0"/>
                                          </p:stCondLst>
                                        </p:cTn>
                                        <p:tgtEl>
                                          <p:spTgt spid="516"/>
                                        </p:tgtEl>
                                        <p:attrNameLst>
                                          <p:attrName>style.visibility</p:attrName>
                                        </p:attrNameLst>
                                      </p:cBhvr>
                                      <p:to>
                                        <p:strVal val="visible"/>
                                      </p:to>
                                    </p:set>
                                    <p:animEffect transition="in" filter="wipe(left)">
                                      <p:cBhvr>
                                        <p:cTn id="343" dur="500"/>
                                        <p:tgtEl>
                                          <p:spTgt spid="516"/>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517"/>
                                        </p:tgtEl>
                                        <p:attrNameLst>
                                          <p:attrName>style.visibility</p:attrName>
                                        </p:attrNameLst>
                                      </p:cBhvr>
                                      <p:to>
                                        <p:strVal val="visible"/>
                                      </p:to>
                                    </p:set>
                                    <p:animEffect transition="in" filter="wipe(left)">
                                      <p:cBhvr>
                                        <p:cTn id="347" dur="500"/>
                                        <p:tgtEl>
                                          <p:spTgt spid="517"/>
                                        </p:tgtEl>
                                      </p:cBhvr>
                                    </p:animEffect>
                                  </p:childTnLst>
                                </p:cTn>
                              </p:par>
                            </p:childTnLst>
                          </p:cTn>
                        </p:par>
                        <p:par>
                          <p:cTn id="348" fill="hold">
                            <p:stCondLst>
                              <p:cond delay="43000"/>
                            </p:stCondLst>
                            <p:childTnLst>
                              <p:par>
                                <p:cTn id="349" presetID="22" presetClass="entr" presetSubtype="8" fill="hold" grpId="0" nodeType="afterEffect">
                                  <p:stCondLst>
                                    <p:cond delay="0"/>
                                  </p:stCondLst>
                                  <p:childTnLst>
                                    <p:set>
                                      <p:cBhvr>
                                        <p:cTn id="350" dur="1" fill="hold">
                                          <p:stCondLst>
                                            <p:cond delay="0"/>
                                          </p:stCondLst>
                                        </p:cTn>
                                        <p:tgtEl>
                                          <p:spTgt spid="520"/>
                                        </p:tgtEl>
                                        <p:attrNameLst>
                                          <p:attrName>style.visibility</p:attrName>
                                        </p:attrNameLst>
                                      </p:cBhvr>
                                      <p:to>
                                        <p:strVal val="visible"/>
                                      </p:to>
                                    </p:set>
                                    <p:animEffect transition="in" filter="wipe(left)">
                                      <p:cBhvr>
                                        <p:cTn id="351" dur="500"/>
                                        <p:tgtEl>
                                          <p:spTgt spid="520"/>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521"/>
                                        </p:tgtEl>
                                        <p:attrNameLst>
                                          <p:attrName>style.visibility</p:attrName>
                                        </p:attrNameLst>
                                      </p:cBhvr>
                                      <p:to>
                                        <p:strVal val="visible"/>
                                      </p:to>
                                    </p:set>
                                    <p:animEffect transition="in" filter="wipe(left)">
                                      <p:cBhvr>
                                        <p:cTn id="355" dur="500"/>
                                        <p:tgtEl>
                                          <p:spTgt spid="521"/>
                                        </p:tgtEl>
                                      </p:cBhvr>
                                    </p:animEffect>
                                  </p:childTnLst>
                                </p:cTn>
                              </p:par>
                            </p:childTnLst>
                          </p:cTn>
                        </p:par>
                        <p:par>
                          <p:cTn id="356" fill="hold">
                            <p:stCondLst>
                              <p:cond delay="44000"/>
                            </p:stCondLst>
                            <p:childTnLst>
                              <p:par>
                                <p:cTn id="357" presetID="22" presetClass="entr" presetSubtype="8" fill="hold" grpId="0" nodeType="afterEffect">
                                  <p:stCondLst>
                                    <p:cond delay="0"/>
                                  </p:stCondLst>
                                  <p:childTnLst>
                                    <p:set>
                                      <p:cBhvr>
                                        <p:cTn id="358" dur="1" fill="hold">
                                          <p:stCondLst>
                                            <p:cond delay="0"/>
                                          </p:stCondLst>
                                        </p:cTn>
                                        <p:tgtEl>
                                          <p:spTgt spid="523"/>
                                        </p:tgtEl>
                                        <p:attrNameLst>
                                          <p:attrName>style.visibility</p:attrName>
                                        </p:attrNameLst>
                                      </p:cBhvr>
                                      <p:to>
                                        <p:strVal val="visible"/>
                                      </p:to>
                                    </p:set>
                                    <p:animEffect transition="in" filter="wipe(left)">
                                      <p:cBhvr>
                                        <p:cTn id="359" dur="500"/>
                                        <p:tgtEl>
                                          <p:spTgt spid="523"/>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524"/>
                                        </p:tgtEl>
                                        <p:attrNameLst>
                                          <p:attrName>style.visibility</p:attrName>
                                        </p:attrNameLst>
                                      </p:cBhvr>
                                      <p:to>
                                        <p:strVal val="visible"/>
                                      </p:to>
                                    </p:set>
                                    <p:animEffect transition="in" filter="wipe(left)">
                                      <p:cBhvr>
                                        <p:cTn id="363" dur="500"/>
                                        <p:tgtEl>
                                          <p:spTgt spid="524"/>
                                        </p:tgtEl>
                                      </p:cBhvr>
                                    </p:animEffect>
                                  </p:childTnLst>
                                </p:cTn>
                              </p:par>
                            </p:childTnLst>
                          </p:cTn>
                        </p:par>
                        <p:par>
                          <p:cTn id="364" fill="hold">
                            <p:stCondLst>
                              <p:cond delay="45000"/>
                            </p:stCondLst>
                            <p:childTnLst>
                              <p:par>
                                <p:cTn id="365" presetID="22" presetClass="entr" presetSubtype="8" fill="hold" grpId="0" nodeType="afterEffect">
                                  <p:stCondLst>
                                    <p:cond delay="0"/>
                                  </p:stCondLst>
                                  <p:childTnLst>
                                    <p:set>
                                      <p:cBhvr>
                                        <p:cTn id="366" dur="1" fill="hold">
                                          <p:stCondLst>
                                            <p:cond delay="0"/>
                                          </p:stCondLst>
                                        </p:cTn>
                                        <p:tgtEl>
                                          <p:spTgt spid="526"/>
                                        </p:tgtEl>
                                        <p:attrNameLst>
                                          <p:attrName>style.visibility</p:attrName>
                                        </p:attrNameLst>
                                      </p:cBhvr>
                                      <p:to>
                                        <p:strVal val="visible"/>
                                      </p:to>
                                    </p:set>
                                    <p:animEffect transition="in" filter="wipe(left)">
                                      <p:cBhvr>
                                        <p:cTn id="367" dur="500"/>
                                        <p:tgtEl>
                                          <p:spTgt spid="52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527"/>
                                        </p:tgtEl>
                                        <p:attrNameLst>
                                          <p:attrName>style.visibility</p:attrName>
                                        </p:attrNameLst>
                                      </p:cBhvr>
                                      <p:to>
                                        <p:strVal val="visible"/>
                                      </p:to>
                                    </p:set>
                                    <p:animEffect transition="in" filter="wipe(left)">
                                      <p:cBhvr>
                                        <p:cTn id="371" dur="500"/>
                                        <p:tgtEl>
                                          <p:spTgt spid="527"/>
                                        </p:tgtEl>
                                      </p:cBhvr>
                                    </p:animEffect>
                                  </p:childTnLst>
                                </p:cTn>
                              </p:par>
                            </p:childTnLst>
                          </p:cTn>
                        </p:par>
                        <p:par>
                          <p:cTn id="372" fill="hold">
                            <p:stCondLst>
                              <p:cond delay="46000"/>
                            </p:stCondLst>
                            <p:childTnLst>
                              <p:par>
                                <p:cTn id="373" presetID="22" presetClass="entr" presetSubtype="8" fill="hold" grpId="0" nodeType="afterEffect">
                                  <p:stCondLst>
                                    <p:cond delay="0"/>
                                  </p:stCondLst>
                                  <p:childTnLst>
                                    <p:set>
                                      <p:cBhvr>
                                        <p:cTn id="374" dur="1" fill="hold">
                                          <p:stCondLst>
                                            <p:cond delay="0"/>
                                          </p:stCondLst>
                                        </p:cTn>
                                        <p:tgtEl>
                                          <p:spTgt spid="529"/>
                                        </p:tgtEl>
                                        <p:attrNameLst>
                                          <p:attrName>style.visibility</p:attrName>
                                        </p:attrNameLst>
                                      </p:cBhvr>
                                      <p:to>
                                        <p:strVal val="visible"/>
                                      </p:to>
                                    </p:set>
                                    <p:animEffect transition="in" filter="wipe(left)">
                                      <p:cBhvr>
                                        <p:cTn id="375" dur="500"/>
                                        <p:tgtEl>
                                          <p:spTgt spid="529"/>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530"/>
                                        </p:tgtEl>
                                        <p:attrNameLst>
                                          <p:attrName>style.visibility</p:attrName>
                                        </p:attrNameLst>
                                      </p:cBhvr>
                                      <p:to>
                                        <p:strVal val="visible"/>
                                      </p:to>
                                    </p:set>
                                    <p:animEffect transition="in" filter="wipe(left)">
                                      <p:cBhvr>
                                        <p:cTn id="379" dur="500"/>
                                        <p:tgtEl>
                                          <p:spTgt spid="530"/>
                                        </p:tgtEl>
                                      </p:cBhvr>
                                    </p:animEffect>
                                  </p:childTnLst>
                                </p:cTn>
                              </p:par>
                            </p:childTnLst>
                          </p:cTn>
                        </p:par>
                        <p:par>
                          <p:cTn id="380" fill="hold">
                            <p:stCondLst>
                              <p:cond delay="47000"/>
                            </p:stCondLst>
                            <p:childTnLst>
                              <p:par>
                                <p:cTn id="381" presetID="22" presetClass="entr" presetSubtype="8" fill="hold" grpId="0" nodeType="afterEffect">
                                  <p:stCondLst>
                                    <p:cond delay="0"/>
                                  </p:stCondLst>
                                  <p:childTnLst>
                                    <p:set>
                                      <p:cBhvr>
                                        <p:cTn id="382" dur="1" fill="hold">
                                          <p:stCondLst>
                                            <p:cond delay="0"/>
                                          </p:stCondLst>
                                        </p:cTn>
                                        <p:tgtEl>
                                          <p:spTgt spid="539"/>
                                        </p:tgtEl>
                                        <p:attrNameLst>
                                          <p:attrName>style.visibility</p:attrName>
                                        </p:attrNameLst>
                                      </p:cBhvr>
                                      <p:to>
                                        <p:strVal val="visible"/>
                                      </p:to>
                                    </p:set>
                                    <p:animEffect transition="in" filter="wipe(left)">
                                      <p:cBhvr>
                                        <p:cTn id="383" dur="500"/>
                                        <p:tgtEl>
                                          <p:spTgt spid="539"/>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541"/>
                                        </p:tgtEl>
                                        <p:attrNameLst>
                                          <p:attrName>style.visibility</p:attrName>
                                        </p:attrNameLst>
                                      </p:cBhvr>
                                      <p:to>
                                        <p:strVal val="visible"/>
                                      </p:to>
                                    </p:set>
                                    <p:animEffect transition="in" filter="wipe(left)">
                                      <p:cBhvr>
                                        <p:cTn id="387" dur="500"/>
                                        <p:tgtEl>
                                          <p:spTgt spid="541"/>
                                        </p:tgtEl>
                                      </p:cBhvr>
                                    </p:animEffect>
                                  </p:childTnLst>
                                </p:cTn>
                              </p:par>
                            </p:childTnLst>
                          </p:cTn>
                        </p:par>
                        <p:par>
                          <p:cTn id="388" fill="hold">
                            <p:stCondLst>
                              <p:cond delay="48000"/>
                            </p:stCondLst>
                            <p:childTnLst>
                              <p:par>
                                <p:cTn id="389" presetID="22" presetClass="entr" presetSubtype="8" fill="hold" grpId="0" nodeType="afterEffect">
                                  <p:stCondLst>
                                    <p:cond delay="0"/>
                                  </p:stCondLst>
                                  <p:childTnLst>
                                    <p:set>
                                      <p:cBhvr>
                                        <p:cTn id="390" dur="1" fill="hold">
                                          <p:stCondLst>
                                            <p:cond delay="0"/>
                                          </p:stCondLst>
                                        </p:cTn>
                                        <p:tgtEl>
                                          <p:spTgt spid="540"/>
                                        </p:tgtEl>
                                        <p:attrNameLst>
                                          <p:attrName>style.visibility</p:attrName>
                                        </p:attrNameLst>
                                      </p:cBhvr>
                                      <p:to>
                                        <p:strVal val="visible"/>
                                      </p:to>
                                    </p:set>
                                    <p:animEffect transition="in" filter="wipe(left)">
                                      <p:cBhvr>
                                        <p:cTn id="391" dur="500"/>
                                        <p:tgtEl>
                                          <p:spTgt spid="540"/>
                                        </p:tgtEl>
                                      </p:cBhvr>
                                    </p:animEffect>
                                  </p:childTnLst>
                                </p:cTn>
                              </p:par>
                            </p:childTnLst>
                          </p:cTn>
                        </p:par>
                        <p:par>
                          <p:cTn id="392" fill="hold">
                            <p:stCondLst>
                              <p:cond delay="48500"/>
                            </p:stCondLst>
                            <p:childTnLst>
                              <p:par>
                                <p:cTn id="393" presetID="22" presetClass="entr" presetSubtype="8" fill="hold" grpId="0" nodeType="afterEffect">
                                  <p:stCondLst>
                                    <p:cond delay="0"/>
                                  </p:stCondLst>
                                  <p:childTnLst>
                                    <p:set>
                                      <p:cBhvr>
                                        <p:cTn id="394" dur="1" fill="hold">
                                          <p:stCondLst>
                                            <p:cond delay="0"/>
                                          </p:stCondLst>
                                        </p:cTn>
                                        <p:tgtEl>
                                          <p:spTgt spid="542"/>
                                        </p:tgtEl>
                                        <p:attrNameLst>
                                          <p:attrName>style.visibility</p:attrName>
                                        </p:attrNameLst>
                                      </p:cBhvr>
                                      <p:to>
                                        <p:strVal val="visible"/>
                                      </p:to>
                                    </p:set>
                                    <p:animEffect transition="in" filter="wipe(left)">
                                      <p:cBhvr>
                                        <p:cTn id="395" dur="500"/>
                                        <p:tgtEl>
                                          <p:spTgt spid="542"/>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543"/>
                                        </p:tgtEl>
                                        <p:attrNameLst>
                                          <p:attrName>style.visibility</p:attrName>
                                        </p:attrNameLst>
                                      </p:cBhvr>
                                      <p:to>
                                        <p:strVal val="visible"/>
                                      </p:to>
                                    </p:set>
                                    <p:animEffect transition="in" filter="wipe(left)">
                                      <p:cBhvr>
                                        <p:cTn id="399" dur="500"/>
                                        <p:tgtEl>
                                          <p:spTgt spid="543"/>
                                        </p:tgtEl>
                                      </p:cBhvr>
                                    </p:animEffect>
                                  </p:childTnLst>
                                </p:cTn>
                              </p:par>
                            </p:childTnLst>
                          </p:cTn>
                        </p:par>
                        <p:par>
                          <p:cTn id="400" fill="hold">
                            <p:stCondLst>
                              <p:cond delay="49500"/>
                            </p:stCondLst>
                            <p:childTnLst>
                              <p:par>
                                <p:cTn id="401" presetID="22" presetClass="entr" presetSubtype="8" fill="hold" grpId="0" nodeType="afterEffect">
                                  <p:stCondLst>
                                    <p:cond delay="0"/>
                                  </p:stCondLst>
                                  <p:childTnLst>
                                    <p:set>
                                      <p:cBhvr>
                                        <p:cTn id="402" dur="1" fill="hold">
                                          <p:stCondLst>
                                            <p:cond delay="0"/>
                                          </p:stCondLst>
                                        </p:cTn>
                                        <p:tgtEl>
                                          <p:spTgt spid="544"/>
                                        </p:tgtEl>
                                        <p:attrNameLst>
                                          <p:attrName>style.visibility</p:attrName>
                                        </p:attrNameLst>
                                      </p:cBhvr>
                                      <p:to>
                                        <p:strVal val="visible"/>
                                      </p:to>
                                    </p:set>
                                    <p:animEffect transition="in" filter="wipe(left)">
                                      <p:cBhvr>
                                        <p:cTn id="403" dur="500"/>
                                        <p:tgtEl>
                                          <p:spTgt spid="544"/>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545"/>
                                        </p:tgtEl>
                                        <p:attrNameLst>
                                          <p:attrName>style.visibility</p:attrName>
                                        </p:attrNameLst>
                                      </p:cBhvr>
                                      <p:to>
                                        <p:strVal val="visible"/>
                                      </p:to>
                                    </p:set>
                                    <p:animEffect transition="in" filter="wipe(left)">
                                      <p:cBhvr>
                                        <p:cTn id="407" dur="500"/>
                                        <p:tgtEl>
                                          <p:spTgt spid="545"/>
                                        </p:tgtEl>
                                      </p:cBhvr>
                                    </p:animEffect>
                                  </p:childTnLst>
                                </p:cTn>
                              </p:par>
                            </p:childTnLst>
                          </p:cTn>
                        </p:par>
                        <p:par>
                          <p:cTn id="408" fill="hold">
                            <p:stCondLst>
                              <p:cond delay="50500"/>
                            </p:stCondLst>
                            <p:childTnLst>
                              <p:par>
                                <p:cTn id="409" presetID="22" presetClass="entr" presetSubtype="8" fill="hold" grpId="0" nodeType="afterEffect">
                                  <p:stCondLst>
                                    <p:cond delay="0"/>
                                  </p:stCondLst>
                                  <p:childTnLst>
                                    <p:set>
                                      <p:cBhvr>
                                        <p:cTn id="410" dur="1" fill="hold">
                                          <p:stCondLst>
                                            <p:cond delay="0"/>
                                          </p:stCondLst>
                                        </p:cTn>
                                        <p:tgtEl>
                                          <p:spTgt spid="546"/>
                                        </p:tgtEl>
                                        <p:attrNameLst>
                                          <p:attrName>style.visibility</p:attrName>
                                        </p:attrNameLst>
                                      </p:cBhvr>
                                      <p:to>
                                        <p:strVal val="visible"/>
                                      </p:to>
                                    </p:set>
                                    <p:animEffect transition="in" filter="wipe(left)">
                                      <p:cBhvr>
                                        <p:cTn id="411" dur="500"/>
                                        <p:tgtEl>
                                          <p:spTgt spid="546"/>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547"/>
                                        </p:tgtEl>
                                        <p:attrNameLst>
                                          <p:attrName>style.visibility</p:attrName>
                                        </p:attrNameLst>
                                      </p:cBhvr>
                                      <p:to>
                                        <p:strVal val="visible"/>
                                      </p:to>
                                    </p:set>
                                    <p:animEffect transition="in" filter="wipe(left)">
                                      <p:cBhvr>
                                        <p:cTn id="415" dur="500"/>
                                        <p:tgtEl>
                                          <p:spTgt spid="547"/>
                                        </p:tgtEl>
                                      </p:cBhvr>
                                    </p:animEffect>
                                  </p:childTnLst>
                                </p:cTn>
                              </p:par>
                            </p:childTnLst>
                          </p:cTn>
                        </p:par>
                        <p:par>
                          <p:cTn id="416" fill="hold">
                            <p:stCondLst>
                              <p:cond delay="51500"/>
                            </p:stCondLst>
                            <p:childTnLst>
                              <p:par>
                                <p:cTn id="417" presetID="22" presetClass="entr" presetSubtype="8" fill="hold" grpId="0" nodeType="afterEffect">
                                  <p:stCondLst>
                                    <p:cond delay="0"/>
                                  </p:stCondLst>
                                  <p:childTnLst>
                                    <p:set>
                                      <p:cBhvr>
                                        <p:cTn id="418" dur="1" fill="hold">
                                          <p:stCondLst>
                                            <p:cond delay="0"/>
                                          </p:stCondLst>
                                        </p:cTn>
                                        <p:tgtEl>
                                          <p:spTgt spid="548"/>
                                        </p:tgtEl>
                                        <p:attrNameLst>
                                          <p:attrName>style.visibility</p:attrName>
                                        </p:attrNameLst>
                                      </p:cBhvr>
                                      <p:to>
                                        <p:strVal val="visible"/>
                                      </p:to>
                                    </p:set>
                                    <p:animEffect transition="in" filter="wipe(left)">
                                      <p:cBhvr>
                                        <p:cTn id="419" dur="500"/>
                                        <p:tgtEl>
                                          <p:spTgt spid="548"/>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549"/>
                                        </p:tgtEl>
                                        <p:attrNameLst>
                                          <p:attrName>style.visibility</p:attrName>
                                        </p:attrNameLst>
                                      </p:cBhvr>
                                      <p:to>
                                        <p:strVal val="visible"/>
                                      </p:to>
                                    </p:set>
                                    <p:animEffect transition="in" filter="wipe(left)">
                                      <p:cBhvr>
                                        <p:cTn id="423" dur="500"/>
                                        <p:tgtEl>
                                          <p:spTgt spid="549"/>
                                        </p:tgtEl>
                                      </p:cBhvr>
                                    </p:animEffect>
                                  </p:childTnLst>
                                </p:cTn>
                              </p:par>
                            </p:childTnLst>
                          </p:cTn>
                        </p:par>
                        <p:par>
                          <p:cTn id="424" fill="hold">
                            <p:stCondLst>
                              <p:cond delay="52500"/>
                            </p:stCondLst>
                            <p:childTnLst>
                              <p:par>
                                <p:cTn id="425" presetID="22" presetClass="entr" presetSubtype="8" fill="hold" grpId="0" nodeType="afterEffect">
                                  <p:stCondLst>
                                    <p:cond delay="0"/>
                                  </p:stCondLst>
                                  <p:childTnLst>
                                    <p:set>
                                      <p:cBhvr>
                                        <p:cTn id="426" dur="1" fill="hold">
                                          <p:stCondLst>
                                            <p:cond delay="0"/>
                                          </p:stCondLst>
                                        </p:cTn>
                                        <p:tgtEl>
                                          <p:spTgt spid="550"/>
                                        </p:tgtEl>
                                        <p:attrNameLst>
                                          <p:attrName>style.visibility</p:attrName>
                                        </p:attrNameLst>
                                      </p:cBhvr>
                                      <p:to>
                                        <p:strVal val="visible"/>
                                      </p:to>
                                    </p:set>
                                    <p:animEffect transition="in" filter="wipe(left)">
                                      <p:cBhvr>
                                        <p:cTn id="427" dur="500"/>
                                        <p:tgtEl>
                                          <p:spTgt spid="550"/>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551"/>
                                        </p:tgtEl>
                                        <p:attrNameLst>
                                          <p:attrName>style.visibility</p:attrName>
                                        </p:attrNameLst>
                                      </p:cBhvr>
                                      <p:to>
                                        <p:strVal val="visible"/>
                                      </p:to>
                                    </p:set>
                                    <p:animEffect transition="in" filter="wipe(left)">
                                      <p:cBhvr>
                                        <p:cTn id="431" dur="500"/>
                                        <p:tgtEl>
                                          <p:spTgt spid="551"/>
                                        </p:tgtEl>
                                      </p:cBhvr>
                                    </p:animEffect>
                                  </p:childTnLst>
                                </p:cTn>
                              </p:par>
                            </p:childTnLst>
                          </p:cTn>
                        </p:par>
                        <p:par>
                          <p:cTn id="432" fill="hold">
                            <p:stCondLst>
                              <p:cond delay="53500"/>
                            </p:stCondLst>
                            <p:childTnLst>
                              <p:par>
                                <p:cTn id="433" presetID="22" presetClass="entr" presetSubtype="8" fill="hold" grpId="0" nodeType="afterEffect">
                                  <p:stCondLst>
                                    <p:cond delay="0"/>
                                  </p:stCondLst>
                                  <p:childTnLst>
                                    <p:set>
                                      <p:cBhvr>
                                        <p:cTn id="434" dur="1" fill="hold">
                                          <p:stCondLst>
                                            <p:cond delay="0"/>
                                          </p:stCondLst>
                                        </p:cTn>
                                        <p:tgtEl>
                                          <p:spTgt spid="552"/>
                                        </p:tgtEl>
                                        <p:attrNameLst>
                                          <p:attrName>style.visibility</p:attrName>
                                        </p:attrNameLst>
                                      </p:cBhvr>
                                      <p:to>
                                        <p:strVal val="visible"/>
                                      </p:to>
                                    </p:set>
                                    <p:animEffect transition="in" filter="wipe(left)">
                                      <p:cBhvr>
                                        <p:cTn id="435" dur="500"/>
                                        <p:tgtEl>
                                          <p:spTgt spid="552"/>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553"/>
                                        </p:tgtEl>
                                        <p:attrNameLst>
                                          <p:attrName>style.visibility</p:attrName>
                                        </p:attrNameLst>
                                      </p:cBhvr>
                                      <p:to>
                                        <p:strVal val="visible"/>
                                      </p:to>
                                    </p:set>
                                    <p:animEffect transition="in" filter="wipe(left)">
                                      <p:cBhvr>
                                        <p:cTn id="439" dur="500"/>
                                        <p:tgtEl>
                                          <p:spTgt spid="553"/>
                                        </p:tgtEl>
                                      </p:cBhvr>
                                    </p:animEffect>
                                  </p:childTnLst>
                                </p:cTn>
                              </p:par>
                            </p:childTnLst>
                          </p:cTn>
                        </p:par>
                        <p:par>
                          <p:cTn id="440" fill="hold">
                            <p:stCondLst>
                              <p:cond delay="54500"/>
                            </p:stCondLst>
                            <p:childTnLst>
                              <p:par>
                                <p:cTn id="441" presetID="22" presetClass="entr" presetSubtype="8" fill="hold" grpId="0" nodeType="afterEffect">
                                  <p:stCondLst>
                                    <p:cond delay="0"/>
                                  </p:stCondLst>
                                  <p:childTnLst>
                                    <p:set>
                                      <p:cBhvr>
                                        <p:cTn id="442" dur="1" fill="hold">
                                          <p:stCondLst>
                                            <p:cond delay="0"/>
                                          </p:stCondLst>
                                        </p:cTn>
                                        <p:tgtEl>
                                          <p:spTgt spid="554"/>
                                        </p:tgtEl>
                                        <p:attrNameLst>
                                          <p:attrName>style.visibility</p:attrName>
                                        </p:attrNameLst>
                                      </p:cBhvr>
                                      <p:to>
                                        <p:strVal val="visible"/>
                                      </p:to>
                                    </p:set>
                                    <p:animEffect transition="in" filter="wipe(left)">
                                      <p:cBhvr>
                                        <p:cTn id="443" dur="500"/>
                                        <p:tgtEl>
                                          <p:spTgt spid="554"/>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555"/>
                                        </p:tgtEl>
                                        <p:attrNameLst>
                                          <p:attrName>style.visibility</p:attrName>
                                        </p:attrNameLst>
                                      </p:cBhvr>
                                      <p:to>
                                        <p:strVal val="visible"/>
                                      </p:to>
                                    </p:set>
                                    <p:animEffect transition="in" filter="wipe(left)">
                                      <p:cBhvr>
                                        <p:cTn id="447" dur="500"/>
                                        <p:tgtEl>
                                          <p:spTgt spid="555"/>
                                        </p:tgtEl>
                                      </p:cBhvr>
                                    </p:animEffect>
                                  </p:childTnLst>
                                </p:cTn>
                              </p:par>
                            </p:childTnLst>
                          </p:cTn>
                        </p:par>
                        <p:par>
                          <p:cTn id="448" fill="hold">
                            <p:stCondLst>
                              <p:cond delay="55500"/>
                            </p:stCondLst>
                            <p:childTnLst>
                              <p:par>
                                <p:cTn id="449" presetID="22" presetClass="entr" presetSubtype="8" fill="hold" grpId="0" nodeType="afterEffect">
                                  <p:stCondLst>
                                    <p:cond delay="0"/>
                                  </p:stCondLst>
                                  <p:childTnLst>
                                    <p:set>
                                      <p:cBhvr>
                                        <p:cTn id="450" dur="1" fill="hold">
                                          <p:stCondLst>
                                            <p:cond delay="0"/>
                                          </p:stCondLst>
                                        </p:cTn>
                                        <p:tgtEl>
                                          <p:spTgt spid="556"/>
                                        </p:tgtEl>
                                        <p:attrNameLst>
                                          <p:attrName>style.visibility</p:attrName>
                                        </p:attrNameLst>
                                      </p:cBhvr>
                                      <p:to>
                                        <p:strVal val="visible"/>
                                      </p:to>
                                    </p:set>
                                    <p:animEffect transition="in" filter="wipe(left)">
                                      <p:cBhvr>
                                        <p:cTn id="451" dur="500"/>
                                        <p:tgtEl>
                                          <p:spTgt spid="556"/>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557"/>
                                        </p:tgtEl>
                                        <p:attrNameLst>
                                          <p:attrName>style.visibility</p:attrName>
                                        </p:attrNameLst>
                                      </p:cBhvr>
                                      <p:to>
                                        <p:strVal val="visible"/>
                                      </p:to>
                                    </p:set>
                                    <p:animEffect transition="in" filter="wipe(left)">
                                      <p:cBhvr>
                                        <p:cTn id="455" dur="500"/>
                                        <p:tgtEl>
                                          <p:spTgt spid="557"/>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562"/>
                                        </p:tgtEl>
                                        <p:attrNameLst>
                                          <p:attrName>style.visibility</p:attrName>
                                        </p:attrNameLst>
                                      </p:cBhvr>
                                      <p:to>
                                        <p:strVal val="visible"/>
                                      </p:to>
                                    </p:set>
                                    <p:animEffect transition="in" filter="wipe(left)">
                                      <p:cBhvr>
                                        <p:cTn id="459" dur="500"/>
                                        <p:tgtEl>
                                          <p:spTgt spid="562"/>
                                        </p:tgtEl>
                                      </p:cBhvr>
                                    </p:animEffect>
                                  </p:childTnLst>
                                </p:cTn>
                              </p:par>
                            </p:childTnLst>
                          </p:cTn>
                        </p:par>
                        <p:par>
                          <p:cTn id="460" fill="hold">
                            <p:stCondLst>
                              <p:cond delay="57000"/>
                            </p:stCondLst>
                            <p:childTnLst>
                              <p:par>
                                <p:cTn id="461" presetID="22" presetClass="entr" presetSubtype="8" fill="hold" grpId="0" nodeType="afterEffect">
                                  <p:stCondLst>
                                    <p:cond delay="0"/>
                                  </p:stCondLst>
                                  <p:childTnLst>
                                    <p:set>
                                      <p:cBhvr>
                                        <p:cTn id="462" dur="1" fill="hold">
                                          <p:stCondLst>
                                            <p:cond delay="0"/>
                                          </p:stCondLst>
                                        </p:cTn>
                                        <p:tgtEl>
                                          <p:spTgt spid="561"/>
                                        </p:tgtEl>
                                        <p:attrNameLst>
                                          <p:attrName>style.visibility</p:attrName>
                                        </p:attrNameLst>
                                      </p:cBhvr>
                                      <p:to>
                                        <p:strVal val="visible"/>
                                      </p:to>
                                    </p:set>
                                    <p:animEffect transition="in" filter="wipe(left)">
                                      <p:cBhvr>
                                        <p:cTn id="463" dur="500"/>
                                        <p:tgtEl>
                                          <p:spTgt spid="561"/>
                                        </p:tgtEl>
                                      </p:cBhvr>
                                    </p:animEffect>
                                  </p:childTnLst>
                                </p:cTn>
                              </p:par>
                            </p:childTnLst>
                          </p:cTn>
                        </p:par>
                        <p:par>
                          <p:cTn id="464" fill="hold">
                            <p:stCondLst>
                              <p:cond delay="57500"/>
                            </p:stCondLst>
                            <p:childTnLst>
                              <p:par>
                                <p:cTn id="465" presetID="22" presetClass="entr" presetSubtype="8" fill="hold" grpId="0" nodeType="afterEffect">
                                  <p:stCondLst>
                                    <p:cond delay="0"/>
                                  </p:stCondLst>
                                  <p:childTnLst>
                                    <p:set>
                                      <p:cBhvr>
                                        <p:cTn id="466" dur="1" fill="hold">
                                          <p:stCondLst>
                                            <p:cond delay="0"/>
                                          </p:stCondLst>
                                        </p:cTn>
                                        <p:tgtEl>
                                          <p:spTgt spid="566"/>
                                        </p:tgtEl>
                                        <p:attrNameLst>
                                          <p:attrName>style.visibility</p:attrName>
                                        </p:attrNameLst>
                                      </p:cBhvr>
                                      <p:to>
                                        <p:strVal val="visible"/>
                                      </p:to>
                                    </p:set>
                                    <p:animEffect transition="in" filter="wipe(left)">
                                      <p:cBhvr>
                                        <p:cTn id="467" dur="500"/>
                                        <p:tgtEl>
                                          <p:spTgt spid="566"/>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569"/>
                                        </p:tgtEl>
                                        <p:attrNameLst>
                                          <p:attrName>style.visibility</p:attrName>
                                        </p:attrNameLst>
                                      </p:cBhvr>
                                      <p:to>
                                        <p:strVal val="visible"/>
                                      </p:to>
                                    </p:set>
                                    <p:animEffect transition="in" filter="wipe(left)">
                                      <p:cBhvr>
                                        <p:cTn id="471" dur="500"/>
                                        <p:tgtEl>
                                          <p:spTgt spid="569"/>
                                        </p:tgtEl>
                                      </p:cBhvr>
                                    </p:animEffect>
                                  </p:childTnLst>
                                </p:cTn>
                              </p:par>
                            </p:childTnLst>
                          </p:cTn>
                        </p:par>
                        <p:par>
                          <p:cTn id="472" fill="hold">
                            <p:stCondLst>
                              <p:cond delay="58500"/>
                            </p:stCondLst>
                            <p:childTnLst>
                              <p:par>
                                <p:cTn id="473" presetID="22" presetClass="entr" presetSubtype="8" fill="hold" grpId="0" nodeType="afterEffect">
                                  <p:stCondLst>
                                    <p:cond delay="0"/>
                                  </p:stCondLst>
                                  <p:childTnLst>
                                    <p:set>
                                      <p:cBhvr>
                                        <p:cTn id="474" dur="1" fill="hold">
                                          <p:stCondLst>
                                            <p:cond delay="0"/>
                                          </p:stCondLst>
                                        </p:cTn>
                                        <p:tgtEl>
                                          <p:spTgt spid="568"/>
                                        </p:tgtEl>
                                        <p:attrNameLst>
                                          <p:attrName>style.visibility</p:attrName>
                                        </p:attrNameLst>
                                      </p:cBhvr>
                                      <p:to>
                                        <p:strVal val="visible"/>
                                      </p:to>
                                    </p:set>
                                    <p:animEffect transition="in" filter="wipe(left)">
                                      <p:cBhvr>
                                        <p:cTn id="475" dur="500"/>
                                        <p:tgtEl>
                                          <p:spTgt spid="568"/>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571"/>
                                        </p:tgtEl>
                                        <p:attrNameLst>
                                          <p:attrName>style.visibility</p:attrName>
                                        </p:attrNameLst>
                                      </p:cBhvr>
                                      <p:to>
                                        <p:strVal val="visible"/>
                                      </p:to>
                                    </p:set>
                                    <p:animEffect transition="in" filter="wipe(left)">
                                      <p:cBhvr>
                                        <p:cTn id="479" dur="500"/>
                                        <p:tgtEl>
                                          <p:spTgt spid="571"/>
                                        </p:tgtEl>
                                      </p:cBhvr>
                                    </p:animEffect>
                                  </p:childTnLst>
                                </p:cTn>
                              </p:par>
                            </p:childTnLst>
                          </p:cTn>
                        </p:par>
                        <p:par>
                          <p:cTn id="480" fill="hold">
                            <p:stCondLst>
                              <p:cond delay="59500"/>
                            </p:stCondLst>
                            <p:childTnLst>
                              <p:par>
                                <p:cTn id="481" presetID="22" presetClass="entr" presetSubtype="8" fill="hold" grpId="0" nodeType="afterEffect">
                                  <p:stCondLst>
                                    <p:cond delay="0"/>
                                  </p:stCondLst>
                                  <p:childTnLst>
                                    <p:set>
                                      <p:cBhvr>
                                        <p:cTn id="482" dur="1" fill="hold">
                                          <p:stCondLst>
                                            <p:cond delay="0"/>
                                          </p:stCondLst>
                                        </p:cTn>
                                        <p:tgtEl>
                                          <p:spTgt spid="570"/>
                                        </p:tgtEl>
                                        <p:attrNameLst>
                                          <p:attrName>style.visibility</p:attrName>
                                        </p:attrNameLst>
                                      </p:cBhvr>
                                      <p:to>
                                        <p:strVal val="visible"/>
                                      </p:to>
                                    </p:set>
                                    <p:animEffect transition="in" filter="wipe(left)">
                                      <p:cBhvr>
                                        <p:cTn id="483" dur="500"/>
                                        <p:tgtEl>
                                          <p:spTgt spid="570"/>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572"/>
                                        </p:tgtEl>
                                        <p:attrNameLst>
                                          <p:attrName>style.visibility</p:attrName>
                                        </p:attrNameLst>
                                      </p:cBhvr>
                                      <p:to>
                                        <p:strVal val="visible"/>
                                      </p:to>
                                    </p:set>
                                    <p:animEffect transition="in" filter="wipe(left)">
                                      <p:cBhvr>
                                        <p:cTn id="487" dur="500"/>
                                        <p:tgtEl>
                                          <p:spTgt spid="572"/>
                                        </p:tgtEl>
                                      </p:cBhvr>
                                    </p:animEffect>
                                  </p:childTnLst>
                                </p:cTn>
                              </p:par>
                            </p:childTnLst>
                          </p:cTn>
                        </p:par>
                        <p:par>
                          <p:cTn id="488" fill="hold">
                            <p:stCondLst>
                              <p:cond delay="60500"/>
                            </p:stCondLst>
                            <p:childTnLst>
                              <p:par>
                                <p:cTn id="489" presetID="22" presetClass="entr" presetSubtype="8" fill="hold" grpId="0" nodeType="afterEffect">
                                  <p:stCondLst>
                                    <p:cond delay="0"/>
                                  </p:stCondLst>
                                  <p:childTnLst>
                                    <p:set>
                                      <p:cBhvr>
                                        <p:cTn id="490" dur="1" fill="hold">
                                          <p:stCondLst>
                                            <p:cond delay="0"/>
                                          </p:stCondLst>
                                        </p:cTn>
                                        <p:tgtEl>
                                          <p:spTgt spid="573"/>
                                        </p:tgtEl>
                                        <p:attrNameLst>
                                          <p:attrName>style.visibility</p:attrName>
                                        </p:attrNameLst>
                                      </p:cBhvr>
                                      <p:to>
                                        <p:strVal val="visible"/>
                                      </p:to>
                                    </p:set>
                                    <p:animEffect transition="in" filter="wipe(left)">
                                      <p:cBhvr>
                                        <p:cTn id="491" dur="500"/>
                                        <p:tgtEl>
                                          <p:spTgt spid="573"/>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575"/>
                                        </p:tgtEl>
                                        <p:attrNameLst>
                                          <p:attrName>style.visibility</p:attrName>
                                        </p:attrNameLst>
                                      </p:cBhvr>
                                      <p:to>
                                        <p:strVal val="visible"/>
                                      </p:to>
                                    </p:set>
                                    <p:animEffect transition="in" filter="wipe(left)">
                                      <p:cBhvr>
                                        <p:cTn id="495" dur="500"/>
                                        <p:tgtEl>
                                          <p:spTgt spid="575"/>
                                        </p:tgtEl>
                                      </p:cBhvr>
                                    </p:animEffect>
                                  </p:childTnLst>
                                </p:cTn>
                              </p:par>
                            </p:childTnLst>
                          </p:cTn>
                        </p:par>
                        <p:par>
                          <p:cTn id="496" fill="hold">
                            <p:stCondLst>
                              <p:cond delay="61500"/>
                            </p:stCondLst>
                            <p:childTnLst>
                              <p:par>
                                <p:cTn id="497" presetID="22" presetClass="entr" presetSubtype="8" fill="hold" grpId="0" nodeType="afterEffect">
                                  <p:stCondLst>
                                    <p:cond delay="0"/>
                                  </p:stCondLst>
                                  <p:childTnLst>
                                    <p:set>
                                      <p:cBhvr>
                                        <p:cTn id="498" dur="1" fill="hold">
                                          <p:stCondLst>
                                            <p:cond delay="0"/>
                                          </p:stCondLst>
                                        </p:cTn>
                                        <p:tgtEl>
                                          <p:spTgt spid="574"/>
                                        </p:tgtEl>
                                        <p:attrNameLst>
                                          <p:attrName>style.visibility</p:attrName>
                                        </p:attrNameLst>
                                      </p:cBhvr>
                                      <p:to>
                                        <p:strVal val="visible"/>
                                      </p:to>
                                    </p:set>
                                    <p:animEffect transition="in" filter="wipe(left)">
                                      <p:cBhvr>
                                        <p:cTn id="499" dur="500"/>
                                        <p:tgtEl>
                                          <p:spTgt spid="574"/>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577"/>
                                        </p:tgtEl>
                                        <p:attrNameLst>
                                          <p:attrName>style.visibility</p:attrName>
                                        </p:attrNameLst>
                                      </p:cBhvr>
                                      <p:to>
                                        <p:strVal val="visible"/>
                                      </p:to>
                                    </p:set>
                                    <p:animEffect transition="in" filter="wipe(left)">
                                      <p:cBhvr>
                                        <p:cTn id="503" dur="500"/>
                                        <p:tgtEl>
                                          <p:spTgt spid="577"/>
                                        </p:tgtEl>
                                      </p:cBhvr>
                                    </p:animEffect>
                                  </p:childTnLst>
                                </p:cTn>
                              </p:par>
                            </p:childTnLst>
                          </p:cTn>
                        </p:par>
                        <p:par>
                          <p:cTn id="504" fill="hold">
                            <p:stCondLst>
                              <p:cond delay="62500"/>
                            </p:stCondLst>
                            <p:childTnLst>
                              <p:par>
                                <p:cTn id="505" presetID="22" presetClass="entr" presetSubtype="8" fill="hold" grpId="0" nodeType="afterEffect">
                                  <p:stCondLst>
                                    <p:cond delay="0"/>
                                  </p:stCondLst>
                                  <p:childTnLst>
                                    <p:set>
                                      <p:cBhvr>
                                        <p:cTn id="506" dur="1" fill="hold">
                                          <p:stCondLst>
                                            <p:cond delay="0"/>
                                          </p:stCondLst>
                                        </p:cTn>
                                        <p:tgtEl>
                                          <p:spTgt spid="576"/>
                                        </p:tgtEl>
                                        <p:attrNameLst>
                                          <p:attrName>style.visibility</p:attrName>
                                        </p:attrNameLst>
                                      </p:cBhvr>
                                      <p:to>
                                        <p:strVal val="visible"/>
                                      </p:to>
                                    </p:set>
                                    <p:animEffect transition="in" filter="wipe(left)">
                                      <p:cBhvr>
                                        <p:cTn id="507" dur="500"/>
                                        <p:tgtEl>
                                          <p:spTgt spid="576"/>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578"/>
                                        </p:tgtEl>
                                        <p:attrNameLst>
                                          <p:attrName>style.visibility</p:attrName>
                                        </p:attrNameLst>
                                      </p:cBhvr>
                                      <p:to>
                                        <p:strVal val="visible"/>
                                      </p:to>
                                    </p:set>
                                    <p:animEffect transition="in" filter="wipe(left)">
                                      <p:cBhvr>
                                        <p:cTn id="511" dur="500"/>
                                        <p:tgtEl>
                                          <p:spTgt spid="578"/>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579"/>
                                        </p:tgtEl>
                                        <p:attrNameLst>
                                          <p:attrName>style.visibility</p:attrName>
                                        </p:attrNameLst>
                                      </p:cBhvr>
                                      <p:to>
                                        <p:strVal val="visible"/>
                                      </p:to>
                                    </p:set>
                                    <p:animEffect transition="in" filter="wipe(left)">
                                      <p:cBhvr>
                                        <p:cTn id="515" dur="500"/>
                                        <p:tgtEl>
                                          <p:spTgt spid="579"/>
                                        </p:tgtEl>
                                      </p:cBhvr>
                                    </p:animEffect>
                                  </p:childTnLst>
                                </p:cTn>
                              </p:par>
                            </p:childTnLst>
                          </p:cTn>
                        </p:par>
                        <p:par>
                          <p:cTn id="516" fill="hold">
                            <p:stCondLst>
                              <p:cond delay="64000"/>
                            </p:stCondLst>
                            <p:childTnLst>
                              <p:par>
                                <p:cTn id="517" presetID="22" presetClass="entr" presetSubtype="8" fill="hold" grpId="0" nodeType="afterEffect">
                                  <p:stCondLst>
                                    <p:cond delay="0"/>
                                  </p:stCondLst>
                                  <p:childTnLst>
                                    <p:set>
                                      <p:cBhvr>
                                        <p:cTn id="518" dur="1" fill="hold">
                                          <p:stCondLst>
                                            <p:cond delay="0"/>
                                          </p:stCondLst>
                                        </p:cTn>
                                        <p:tgtEl>
                                          <p:spTgt spid="580"/>
                                        </p:tgtEl>
                                        <p:attrNameLst>
                                          <p:attrName>style.visibility</p:attrName>
                                        </p:attrNameLst>
                                      </p:cBhvr>
                                      <p:to>
                                        <p:strVal val="visible"/>
                                      </p:to>
                                    </p:set>
                                    <p:animEffect transition="in" filter="wipe(left)">
                                      <p:cBhvr>
                                        <p:cTn id="519" dur="500"/>
                                        <p:tgtEl>
                                          <p:spTgt spid="580"/>
                                        </p:tgtEl>
                                      </p:cBhvr>
                                    </p:animEffect>
                                  </p:childTnLst>
                                </p:cTn>
                              </p:par>
                            </p:childTnLst>
                          </p:cTn>
                        </p:par>
                        <p:par>
                          <p:cTn id="520" fill="hold">
                            <p:stCondLst>
                              <p:cond delay="64500"/>
                            </p:stCondLst>
                            <p:childTnLst>
                              <p:par>
                                <p:cTn id="521" presetID="22" presetClass="entr" presetSubtype="8" fill="hold" grpId="0" nodeType="afterEffect">
                                  <p:stCondLst>
                                    <p:cond delay="0"/>
                                  </p:stCondLst>
                                  <p:childTnLst>
                                    <p:set>
                                      <p:cBhvr>
                                        <p:cTn id="522" dur="1" fill="hold">
                                          <p:stCondLst>
                                            <p:cond delay="0"/>
                                          </p:stCondLst>
                                        </p:cTn>
                                        <p:tgtEl>
                                          <p:spTgt spid="581"/>
                                        </p:tgtEl>
                                        <p:attrNameLst>
                                          <p:attrName>style.visibility</p:attrName>
                                        </p:attrNameLst>
                                      </p:cBhvr>
                                      <p:to>
                                        <p:strVal val="visible"/>
                                      </p:to>
                                    </p:set>
                                    <p:animEffect transition="in" filter="wipe(left)">
                                      <p:cBhvr>
                                        <p:cTn id="523" dur="500"/>
                                        <p:tgtEl>
                                          <p:spTgt spid="581"/>
                                        </p:tgtEl>
                                      </p:cBhvr>
                                    </p:animEffect>
                                  </p:childTnLst>
                                </p:cTn>
                              </p:par>
                            </p:childTnLst>
                          </p:cTn>
                        </p:par>
                        <p:par>
                          <p:cTn id="524" fill="hold">
                            <p:stCondLst>
                              <p:cond delay="65000"/>
                            </p:stCondLst>
                            <p:childTnLst>
                              <p:par>
                                <p:cTn id="525" presetID="22" presetClass="entr" presetSubtype="8" fill="hold" grpId="0" nodeType="afterEffect">
                                  <p:stCondLst>
                                    <p:cond delay="0"/>
                                  </p:stCondLst>
                                  <p:childTnLst>
                                    <p:set>
                                      <p:cBhvr>
                                        <p:cTn id="526" dur="1" fill="hold">
                                          <p:stCondLst>
                                            <p:cond delay="0"/>
                                          </p:stCondLst>
                                        </p:cTn>
                                        <p:tgtEl>
                                          <p:spTgt spid="582"/>
                                        </p:tgtEl>
                                        <p:attrNameLst>
                                          <p:attrName>style.visibility</p:attrName>
                                        </p:attrNameLst>
                                      </p:cBhvr>
                                      <p:to>
                                        <p:strVal val="visible"/>
                                      </p:to>
                                    </p:set>
                                    <p:animEffect transition="in" filter="wipe(left)">
                                      <p:cBhvr>
                                        <p:cTn id="527" dur="500"/>
                                        <p:tgtEl>
                                          <p:spTgt spid="582"/>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584"/>
                                        </p:tgtEl>
                                        <p:attrNameLst>
                                          <p:attrName>style.visibility</p:attrName>
                                        </p:attrNameLst>
                                      </p:cBhvr>
                                      <p:to>
                                        <p:strVal val="visible"/>
                                      </p:to>
                                    </p:set>
                                    <p:animEffect transition="in" filter="wipe(left)">
                                      <p:cBhvr>
                                        <p:cTn id="531" dur="500"/>
                                        <p:tgtEl>
                                          <p:spTgt spid="584"/>
                                        </p:tgtEl>
                                      </p:cBhvr>
                                    </p:animEffect>
                                  </p:childTnLst>
                                </p:cTn>
                              </p:par>
                            </p:childTnLst>
                          </p:cTn>
                        </p:par>
                        <p:par>
                          <p:cTn id="532" fill="hold">
                            <p:stCondLst>
                              <p:cond delay="66000"/>
                            </p:stCondLst>
                            <p:childTnLst>
                              <p:par>
                                <p:cTn id="533" presetID="22" presetClass="entr" presetSubtype="8" fill="hold" grpId="0" nodeType="afterEffect">
                                  <p:stCondLst>
                                    <p:cond delay="0"/>
                                  </p:stCondLst>
                                  <p:childTnLst>
                                    <p:set>
                                      <p:cBhvr>
                                        <p:cTn id="534" dur="1" fill="hold">
                                          <p:stCondLst>
                                            <p:cond delay="0"/>
                                          </p:stCondLst>
                                        </p:cTn>
                                        <p:tgtEl>
                                          <p:spTgt spid="583"/>
                                        </p:tgtEl>
                                        <p:attrNameLst>
                                          <p:attrName>style.visibility</p:attrName>
                                        </p:attrNameLst>
                                      </p:cBhvr>
                                      <p:to>
                                        <p:strVal val="visible"/>
                                      </p:to>
                                    </p:set>
                                    <p:animEffect transition="in" filter="wipe(left)">
                                      <p:cBhvr>
                                        <p:cTn id="535" dur="500"/>
                                        <p:tgtEl>
                                          <p:spTgt spid="583"/>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586"/>
                                        </p:tgtEl>
                                        <p:attrNameLst>
                                          <p:attrName>style.visibility</p:attrName>
                                        </p:attrNameLst>
                                      </p:cBhvr>
                                      <p:to>
                                        <p:strVal val="visible"/>
                                      </p:to>
                                    </p:set>
                                    <p:animEffect transition="in" filter="wipe(left)">
                                      <p:cBhvr>
                                        <p:cTn id="539" dur="500"/>
                                        <p:tgtEl>
                                          <p:spTgt spid="586"/>
                                        </p:tgtEl>
                                      </p:cBhvr>
                                    </p:animEffect>
                                  </p:childTnLst>
                                </p:cTn>
                              </p:par>
                            </p:childTnLst>
                          </p:cTn>
                        </p:par>
                        <p:par>
                          <p:cTn id="540" fill="hold">
                            <p:stCondLst>
                              <p:cond delay="67000"/>
                            </p:stCondLst>
                            <p:childTnLst>
                              <p:par>
                                <p:cTn id="541" presetID="22" presetClass="entr" presetSubtype="8" fill="hold" grpId="0" nodeType="afterEffect">
                                  <p:stCondLst>
                                    <p:cond delay="0"/>
                                  </p:stCondLst>
                                  <p:childTnLst>
                                    <p:set>
                                      <p:cBhvr>
                                        <p:cTn id="542" dur="1" fill="hold">
                                          <p:stCondLst>
                                            <p:cond delay="0"/>
                                          </p:stCondLst>
                                        </p:cTn>
                                        <p:tgtEl>
                                          <p:spTgt spid="585"/>
                                        </p:tgtEl>
                                        <p:attrNameLst>
                                          <p:attrName>style.visibility</p:attrName>
                                        </p:attrNameLst>
                                      </p:cBhvr>
                                      <p:to>
                                        <p:strVal val="visible"/>
                                      </p:to>
                                    </p:set>
                                    <p:animEffect transition="in" filter="wipe(left)">
                                      <p:cBhvr>
                                        <p:cTn id="543" dur="500"/>
                                        <p:tgtEl>
                                          <p:spTgt spid="585"/>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565"/>
                                        </p:tgtEl>
                                        <p:attrNameLst>
                                          <p:attrName>style.visibility</p:attrName>
                                        </p:attrNameLst>
                                      </p:cBhvr>
                                      <p:to>
                                        <p:strVal val="visible"/>
                                      </p:to>
                                    </p:set>
                                    <p:animEffect transition="in" filter="wipe(left)">
                                      <p:cBhvr>
                                        <p:cTn id="547" dur="500"/>
                                        <p:tgtEl>
                                          <p:spTgt spid="565"/>
                                        </p:tgtEl>
                                      </p:cBhvr>
                                    </p:animEffect>
                                  </p:childTnLst>
                                </p:cTn>
                              </p:par>
                            </p:childTnLst>
                          </p:cTn>
                        </p:par>
                        <p:par>
                          <p:cTn id="548" fill="hold">
                            <p:stCondLst>
                              <p:cond delay="68000"/>
                            </p:stCondLst>
                            <p:childTnLst>
                              <p:par>
                                <p:cTn id="549" presetID="22" presetClass="entr" presetSubtype="8" fill="hold" grpId="0" nodeType="afterEffect">
                                  <p:stCondLst>
                                    <p:cond delay="0"/>
                                  </p:stCondLst>
                                  <p:childTnLst>
                                    <p:set>
                                      <p:cBhvr>
                                        <p:cTn id="550" dur="1" fill="hold">
                                          <p:stCondLst>
                                            <p:cond delay="0"/>
                                          </p:stCondLst>
                                        </p:cTn>
                                        <p:tgtEl>
                                          <p:spTgt spid="587"/>
                                        </p:tgtEl>
                                        <p:attrNameLst>
                                          <p:attrName>style.visibility</p:attrName>
                                        </p:attrNameLst>
                                      </p:cBhvr>
                                      <p:to>
                                        <p:strVal val="visible"/>
                                      </p:to>
                                    </p:set>
                                    <p:animEffect transition="in" filter="wipe(left)">
                                      <p:cBhvr>
                                        <p:cTn id="551" dur="500"/>
                                        <p:tgtEl>
                                          <p:spTgt spid="587"/>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588"/>
                                        </p:tgtEl>
                                        <p:attrNameLst>
                                          <p:attrName>style.visibility</p:attrName>
                                        </p:attrNameLst>
                                      </p:cBhvr>
                                      <p:to>
                                        <p:strVal val="visible"/>
                                      </p:to>
                                    </p:set>
                                    <p:animEffect transition="in" filter="wipe(left)">
                                      <p:cBhvr>
                                        <p:cTn id="555" dur="500"/>
                                        <p:tgtEl>
                                          <p:spTgt spid="588"/>
                                        </p:tgtEl>
                                      </p:cBhvr>
                                    </p:animEffect>
                                  </p:childTnLst>
                                </p:cTn>
                              </p:par>
                            </p:childTnLst>
                          </p:cTn>
                        </p:par>
                        <p:par>
                          <p:cTn id="556" fill="hold">
                            <p:stCondLst>
                              <p:cond delay="69000"/>
                            </p:stCondLst>
                            <p:childTnLst>
                              <p:par>
                                <p:cTn id="557" presetID="22" presetClass="entr" presetSubtype="8" fill="hold" grpId="0" nodeType="afterEffect">
                                  <p:stCondLst>
                                    <p:cond delay="0"/>
                                  </p:stCondLst>
                                  <p:childTnLst>
                                    <p:set>
                                      <p:cBhvr>
                                        <p:cTn id="558" dur="1" fill="hold">
                                          <p:stCondLst>
                                            <p:cond delay="0"/>
                                          </p:stCondLst>
                                        </p:cTn>
                                        <p:tgtEl>
                                          <p:spTgt spid="589"/>
                                        </p:tgtEl>
                                        <p:attrNameLst>
                                          <p:attrName>style.visibility</p:attrName>
                                        </p:attrNameLst>
                                      </p:cBhvr>
                                      <p:to>
                                        <p:strVal val="visible"/>
                                      </p:to>
                                    </p:set>
                                    <p:animEffect transition="in" filter="wipe(left)">
                                      <p:cBhvr>
                                        <p:cTn id="559" dur="500"/>
                                        <p:tgtEl>
                                          <p:spTgt spid="589"/>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590"/>
                                        </p:tgtEl>
                                        <p:attrNameLst>
                                          <p:attrName>style.visibility</p:attrName>
                                        </p:attrNameLst>
                                      </p:cBhvr>
                                      <p:to>
                                        <p:strVal val="visible"/>
                                      </p:to>
                                    </p:set>
                                    <p:animEffect transition="in" filter="wipe(left)">
                                      <p:cBhvr>
                                        <p:cTn id="563" dur="500"/>
                                        <p:tgtEl>
                                          <p:spTgt spid="590"/>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591"/>
                                        </p:tgtEl>
                                        <p:attrNameLst>
                                          <p:attrName>style.visibility</p:attrName>
                                        </p:attrNameLst>
                                      </p:cBhvr>
                                      <p:to>
                                        <p:strVal val="visible"/>
                                      </p:to>
                                    </p:set>
                                    <p:animEffect transition="in" filter="wipe(left)">
                                      <p:cBhvr>
                                        <p:cTn id="567" dur="500"/>
                                        <p:tgtEl>
                                          <p:spTgt spid="591"/>
                                        </p:tgtEl>
                                      </p:cBhvr>
                                    </p:animEffect>
                                  </p:childTnLst>
                                </p:cTn>
                              </p:par>
                            </p:childTnLst>
                          </p:cTn>
                        </p:par>
                        <p:par>
                          <p:cTn id="568" fill="hold">
                            <p:stCondLst>
                              <p:cond delay="70500"/>
                            </p:stCondLst>
                            <p:childTnLst>
                              <p:par>
                                <p:cTn id="569" presetID="22" presetClass="entr" presetSubtype="8" fill="hold" grpId="0" nodeType="afterEffect">
                                  <p:stCondLst>
                                    <p:cond delay="0"/>
                                  </p:stCondLst>
                                  <p:childTnLst>
                                    <p:set>
                                      <p:cBhvr>
                                        <p:cTn id="570" dur="1" fill="hold">
                                          <p:stCondLst>
                                            <p:cond delay="0"/>
                                          </p:stCondLst>
                                        </p:cTn>
                                        <p:tgtEl>
                                          <p:spTgt spid="592"/>
                                        </p:tgtEl>
                                        <p:attrNameLst>
                                          <p:attrName>style.visibility</p:attrName>
                                        </p:attrNameLst>
                                      </p:cBhvr>
                                      <p:to>
                                        <p:strVal val="visible"/>
                                      </p:to>
                                    </p:set>
                                    <p:animEffect transition="in" filter="wipe(left)">
                                      <p:cBhvr>
                                        <p:cTn id="571" dur="500"/>
                                        <p:tgtEl>
                                          <p:spTgt spid="592"/>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593"/>
                                        </p:tgtEl>
                                        <p:attrNameLst>
                                          <p:attrName>style.visibility</p:attrName>
                                        </p:attrNameLst>
                                      </p:cBhvr>
                                      <p:to>
                                        <p:strVal val="visible"/>
                                      </p:to>
                                    </p:set>
                                    <p:animEffect transition="in" filter="wipe(left)">
                                      <p:cBhvr>
                                        <p:cTn id="575" dur="500"/>
                                        <p:tgtEl>
                                          <p:spTgt spid="593"/>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594"/>
                                        </p:tgtEl>
                                        <p:attrNameLst>
                                          <p:attrName>style.visibility</p:attrName>
                                        </p:attrNameLst>
                                      </p:cBhvr>
                                      <p:to>
                                        <p:strVal val="visible"/>
                                      </p:to>
                                    </p:set>
                                    <p:animEffect transition="in" filter="wipe(left)">
                                      <p:cBhvr>
                                        <p:cTn id="579" dur="500"/>
                                        <p:tgtEl>
                                          <p:spTgt spid="594"/>
                                        </p:tgtEl>
                                      </p:cBhvr>
                                    </p:animEffect>
                                  </p:childTnLst>
                                </p:cTn>
                              </p:par>
                            </p:childTnLst>
                          </p:cTn>
                        </p:par>
                        <p:par>
                          <p:cTn id="580" fill="hold">
                            <p:stCondLst>
                              <p:cond delay="72000"/>
                            </p:stCondLst>
                            <p:childTnLst>
                              <p:par>
                                <p:cTn id="581" presetID="22" presetClass="entr" presetSubtype="8" fill="hold" grpId="0" nodeType="afterEffect">
                                  <p:stCondLst>
                                    <p:cond delay="0"/>
                                  </p:stCondLst>
                                  <p:childTnLst>
                                    <p:set>
                                      <p:cBhvr>
                                        <p:cTn id="582" dur="1" fill="hold">
                                          <p:stCondLst>
                                            <p:cond delay="0"/>
                                          </p:stCondLst>
                                        </p:cTn>
                                        <p:tgtEl>
                                          <p:spTgt spid="596"/>
                                        </p:tgtEl>
                                        <p:attrNameLst>
                                          <p:attrName>style.visibility</p:attrName>
                                        </p:attrNameLst>
                                      </p:cBhvr>
                                      <p:to>
                                        <p:strVal val="visible"/>
                                      </p:to>
                                    </p:set>
                                    <p:animEffect transition="in" filter="wipe(left)">
                                      <p:cBhvr>
                                        <p:cTn id="583" dur="500"/>
                                        <p:tgtEl>
                                          <p:spTgt spid="59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597"/>
                                        </p:tgtEl>
                                        <p:attrNameLst>
                                          <p:attrName>style.visibility</p:attrName>
                                        </p:attrNameLst>
                                      </p:cBhvr>
                                      <p:to>
                                        <p:strVal val="visible"/>
                                      </p:to>
                                    </p:set>
                                    <p:animEffect transition="in" filter="wipe(left)">
                                      <p:cBhvr>
                                        <p:cTn id="587" dur="500"/>
                                        <p:tgtEl>
                                          <p:spTgt spid="597"/>
                                        </p:tgtEl>
                                      </p:cBhvr>
                                    </p:animEffect>
                                  </p:childTnLst>
                                </p:cTn>
                              </p:par>
                            </p:childTnLst>
                          </p:cTn>
                        </p:par>
                        <p:par>
                          <p:cTn id="588" fill="hold">
                            <p:stCondLst>
                              <p:cond delay="73000"/>
                            </p:stCondLst>
                            <p:childTnLst>
                              <p:par>
                                <p:cTn id="589" presetID="22" presetClass="entr" presetSubtype="8" fill="hold" grpId="0" nodeType="afterEffect">
                                  <p:stCondLst>
                                    <p:cond delay="0"/>
                                  </p:stCondLst>
                                  <p:childTnLst>
                                    <p:set>
                                      <p:cBhvr>
                                        <p:cTn id="590" dur="1" fill="hold">
                                          <p:stCondLst>
                                            <p:cond delay="0"/>
                                          </p:stCondLst>
                                        </p:cTn>
                                        <p:tgtEl>
                                          <p:spTgt spid="598"/>
                                        </p:tgtEl>
                                        <p:attrNameLst>
                                          <p:attrName>style.visibility</p:attrName>
                                        </p:attrNameLst>
                                      </p:cBhvr>
                                      <p:to>
                                        <p:strVal val="visible"/>
                                      </p:to>
                                    </p:set>
                                    <p:animEffect transition="in" filter="wipe(left)">
                                      <p:cBhvr>
                                        <p:cTn id="591" dur="500"/>
                                        <p:tgtEl>
                                          <p:spTgt spid="59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599"/>
                                        </p:tgtEl>
                                        <p:attrNameLst>
                                          <p:attrName>style.visibility</p:attrName>
                                        </p:attrNameLst>
                                      </p:cBhvr>
                                      <p:to>
                                        <p:strVal val="visible"/>
                                      </p:to>
                                    </p:set>
                                    <p:animEffect transition="in" filter="wipe(left)">
                                      <p:cBhvr>
                                        <p:cTn id="595" dur="500"/>
                                        <p:tgtEl>
                                          <p:spTgt spid="599"/>
                                        </p:tgtEl>
                                      </p:cBhvr>
                                    </p:animEffect>
                                  </p:childTnLst>
                                </p:cTn>
                              </p:par>
                            </p:childTnLst>
                          </p:cTn>
                        </p:par>
                        <p:par>
                          <p:cTn id="596" fill="hold">
                            <p:stCondLst>
                              <p:cond delay="74000"/>
                            </p:stCondLst>
                            <p:childTnLst>
                              <p:par>
                                <p:cTn id="597" presetID="22" presetClass="entr" presetSubtype="8" fill="hold" grpId="0" nodeType="afterEffect">
                                  <p:stCondLst>
                                    <p:cond delay="0"/>
                                  </p:stCondLst>
                                  <p:childTnLst>
                                    <p:set>
                                      <p:cBhvr>
                                        <p:cTn id="598" dur="1" fill="hold">
                                          <p:stCondLst>
                                            <p:cond delay="0"/>
                                          </p:stCondLst>
                                        </p:cTn>
                                        <p:tgtEl>
                                          <p:spTgt spid="600"/>
                                        </p:tgtEl>
                                        <p:attrNameLst>
                                          <p:attrName>style.visibility</p:attrName>
                                        </p:attrNameLst>
                                      </p:cBhvr>
                                      <p:to>
                                        <p:strVal val="visible"/>
                                      </p:to>
                                    </p:set>
                                    <p:animEffect transition="in" filter="wipe(left)">
                                      <p:cBhvr>
                                        <p:cTn id="599" dur="500"/>
                                        <p:tgtEl>
                                          <p:spTgt spid="60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601"/>
                                        </p:tgtEl>
                                        <p:attrNameLst>
                                          <p:attrName>style.visibility</p:attrName>
                                        </p:attrNameLst>
                                      </p:cBhvr>
                                      <p:to>
                                        <p:strVal val="visible"/>
                                      </p:to>
                                    </p:set>
                                    <p:animEffect transition="in" filter="wipe(left)">
                                      <p:cBhvr>
                                        <p:cTn id="603" dur="500"/>
                                        <p:tgtEl>
                                          <p:spTgt spid="601"/>
                                        </p:tgtEl>
                                      </p:cBhvr>
                                    </p:animEffect>
                                  </p:childTnLst>
                                </p:cTn>
                              </p:par>
                            </p:childTnLst>
                          </p:cTn>
                        </p:par>
                        <p:par>
                          <p:cTn id="604" fill="hold">
                            <p:stCondLst>
                              <p:cond delay="75000"/>
                            </p:stCondLst>
                            <p:childTnLst>
                              <p:par>
                                <p:cTn id="605" presetID="22" presetClass="entr" presetSubtype="8" fill="hold" grpId="0" nodeType="afterEffect">
                                  <p:stCondLst>
                                    <p:cond delay="0"/>
                                  </p:stCondLst>
                                  <p:childTnLst>
                                    <p:set>
                                      <p:cBhvr>
                                        <p:cTn id="606" dur="1" fill="hold">
                                          <p:stCondLst>
                                            <p:cond delay="0"/>
                                          </p:stCondLst>
                                        </p:cTn>
                                        <p:tgtEl>
                                          <p:spTgt spid="602"/>
                                        </p:tgtEl>
                                        <p:attrNameLst>
                                          <p:attrName>style.visibility</p:attrName>
                                        </p:attrNameLst>
                                      </p:cBhvr>
                                      <p:to>
                                        <p:strVal val="visible"/>
                                      </p:to>
                                    </p:set>
                                    <p:animEffect transition="in" filter="wipe(left)">
                                      <p:cBhvr>
                                        <p:cTn id="607" dur="500"/>
                                        <p:tgtEl>
                                          <p:spTgt spid="60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603"/>
                                        </p:tgtEl>
                                        <p:attrNameLst>
                                          <p:attrName>style.visibility</p:attrName>
                                        </p:attrNameLst>
                                      </p:cBhvr>
                                      <p:to>
                                        <p:strVal val="visible"/>
                                      </p:to>
                                    </p:set>
                                    <p:animEffect transition="in" filter="wipe(left)">
                                      <p:cBhvr>
                                        <p:cTn id="611" dur="500"/>
                                        <p:tgtEl>
                                          <p:spTgt spid="603"/>
                                        </p:tgtEl>
                                      </p:cBhvr>
                                    </p:animEffect>
                                  </p:childTnLst>
                                </p:cTn>
                              </p:par>
                            </p:childTnLst>
                          </p:cTn>
                        </p:par>
                        <p:par>
                          <p:cTn id="612" fill="hold">
                            <p:stCondLst>
                              <p:cond delay="76000"/>
                            </p:stCondLst>
                            <p:childTnLst>
                              <p:par>
                                <p:cTn id="613" presetID="22" presetClass="entr" presetSubtype="8" fill="hold" grpId="0" nodeType="afterEffect">
                                  <p:stCondLst>
                                    <p:cond delay="0"/>
                                  </p:stCondLst>
                                  <p:childTnLst>
                                    <p:set>
                                      <p:cBhvr>
                                        <p:cTn id="614" dur="1" fill="hold">
                                          <p:stCondLst>
                                            <p:cond delay="0"/>
                                          </p:stCondLst>
                                        </p:cTn>
                                        <p:tgtEl>
                                          <p:spTgt spid="604"/>
                                        </p:tgtEl>
                                        <p:attrNameLst>
                                          <p:attrName>style.visibility</p:attrName>
                                        </p:attrNameLst>
                                      </p:cBhvr>
                                      <p:to>
                                        <p:strVal val="visible"/>
                                      </p:to>
                                    </p:set>
                                    <p:animEffect transition="in" filter="wipe(left)">
                                      <p:cBhvr>
                                        <p:cTn id="615" dur="500"/>
                                        <p:tgtEl>
                                          <p:spTgt spid="60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605"/>
                                        </p:tgtEl>
                                        <p:attrNameLst>
                                          <p:attrName>style.visibility</p:attrName>
                                        </p:attrNameLst>
                                      </p:cBhvr>
                                      <p:to>
                                        <p:strVal val="visible"/>
                                      </p:to>
                                    </p:set>
                                    <p:animEffect transition="in" filter="wipe(left)">
                                      <p:cBhvr>
                                        <p:cTn id="619" dur="500"/>
                                        <p:tgtEl>
                                          <p:spTgt spid="605"/>
                                        </p:tgtEl>
                                      </p:cBhvr>
                                    </p:animEffect>
                                  </p:childTnLst>
                                </p:cTn>
                              </p:par>
                            </p:childTnLst>
                          </p:cTn>
                        </p:par>
                        <p:par>
                          <p:cTn id="620" fill="hold">
                            <p:stCondLst>
                              <p:cond delay="77000"/>
                            </p:stCondLst>
                            <p:childTnLst>
                              <p:par>
                                <p:cTn id="621" presetID="22" presetClass="entr" presetSubtype="8" fill="hold" grpId="0" nodeType="afterEffect">
                                  <p:stCondLst>
                                    <p:cond delay="0"/>
                                  </p:stCondLst>
                                  <p:childTnLst>
                                    <p:set>
                                      <p:cBhvr>
                                        <p:cTn id="622" dur="1" fill="hold">
                                          <p:stCondLst>
                                            <p:cond delay="0"/>
                                          </p:stCondLst>
                                        </p:cTn>
                                        <p:tgtEl>
                                          <p:spTgt spid="606"/>
                                        </p:tgtEl>
                                        <p:attrNameLst>
                                          <p:attrName>style.visibility</p:attrName>
                                        </p:attrNameLst>
                                      </p:cBhvr>
                                      <p:to>
                                        <p:strVal val="visible"/>
                                      </p:to>
                                    </p:set>
                                    <p:animEffect transition="in" filter="wipe(left)">
                                      <p:cBhvr>
                                        <p:cTn id="623" dur="500"/>
                                        <p:tgtEl>
                                          <p:spTgt spid="60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607"/>
                                        </p:tgtEl>
                                        <p:attrNameLst>
                                          <p:attrName>style.visibility</p:attrName>
                                        </p:attrNameLst>
                                      </p:cBhvr>
                                      <p:to>
                                        <p:strVal val="visible"/>
                                      </p:to>
                                    </p:set>
                                    <p:animEffect transition="in" filter="wipe(left)">
                                      <p:cBhvr>
                                        <p:cTn id="627" dur="500"/>
                                        <p:tgtEl>
                                          <p:spTgt spid="607"/>
                                        </p:tgtEl>
                                      </p:cBhvr>
                                    </p:animEffect>
                                  </p:childTnLst>
                                </p:cTn>
                              </p:par>
                            </p:childTnLst>
                          </p:cTn>
                        </p:par>
                        <p:par>
                          <p:cTn id="628" fill="hold">
                            <p:stCondLst>
                              <p:cond delay="78000"/>
                            </p:stCondLst>
                            <p:childTnLst>
                              <p:par>
                                <p:cTn id="629" presetID="22" presetClass="entr" presetSubtype="8" fill="hold" grpId="0" nodeType="afterEffect">
                                  <p:stCondLst>
                                    <p:cond delay="0"/>
                                  </p:stCondLst>
                                  <p:childTnLst>
                                    <p:set>
                                      <p:cBhvr>
                                        <p:cTn id="630" dur="1" fill="hold">
                                          <p:stCondLst>
                                            <p:cond delay="0"/>
                                          </p:stCondLst>
                                        </p:cTn>
                                        <p:tgtEl>
                                          <p:spTgt spid="608"/>
                                        </p:tgtEl>
                                        <p:attrNameLst>
                                          <p:attrName>style.visibility</p:attrName>
                                        </p:attrNameLst>
                                      </p:cBhvr>
                                      <p:to>
                                        <p:strVal val="visible"/>
                                      </p:to>
                                    </p:set>
                                    <p:animEffect transition="in" filter="wipe(left)">
                                      <p:cBhvr>
                                        <p:cTn id="631" dur="500"/>
                                        <p:tgtEl>
                                          <p:spTgt spid="60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609"/>
                                        </p:tgtEl>
                                        <p:attrNameLst>
                                          <p:attrName>style.visibility</p:attrName>
                                        </p:attrNameLst>
                                      </p:cBhvr>
                                      <p:to>
                                        <p:strVal val="visible"/>
                                      </p:to>
                                    </p:set>
                                    <p:animEffect transition="in" filter="wipe(left)">
                                      <p:cBhvr>
                                        <p:cTn id="635" dur="500"/>
                                        <p:tgtEl>
                                          <p:spTgt spid="609"/>
                                        </p:tgtEl>
                                      </p:cBhvr>
                                    </p:animEffect>
                                  </p:childTnLst>
                                </p:cTn>
                              </p:par>
                            </p:childTnLst>
                          </p:cTn>
                        </p:par>
                        <p:par>
                          <p:cTn id="636" fill="hold">
                            <p:stCondLst>
                              <p:cond delay="79000"/>
                            </p:stCondLst>
                            <p:childTnLst>
                              <p:par>
                                <p:cTn id="637" presetID="22" presetClass="entr" presetSubtype="8" fill="hold" grpId="0" nodeType="afterEffect">
                                  <p:stCondLst>
                                    <p:cond delay="0"/>
                                  </p:stCondLst>
                                  <p:childTnLst>
                                    <p:set>
                                      <p:cBhvr>
                                        <p:cTn id="638" dur="1" fill="hold">
                                          <p:stCondLst>
                                            <p:cond delay="0"/>
                                          </p:stCondLst>
                                        </p:cTn>
                                        <p:tgtEl>
                                          <p:spTgt spid="610"/>
                                        </p:tgtEl>
                                        <p:attrNameLst>
                                          <p:attrName>style.visibility</p:attrName>
                                        </p:attrNameLst>
                                      </p:cBhvr>
                                      <p:to>
                                        <p:strVal val="visible"/>
                                      </p:to>
                                    </p:set>
                                    <p:animEffect transition="in" filter="wipe(left)">
                                      <p:cBhvr>
                                        <p:cTn id="639" dur="500"/>
                                        <p:tgtEl>
                                          <p:spTgt spid="61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611"/>
                                        </p:tgtEl>
                                        <p:attrNameLst>
                                          <p:attrName>style.visibility</p:attrName>
                                        </p:attrNameLst>
                                      </p:cBhvr>
                                      <p:to>
                                        <p:strVal val="visible"/>
                                      </p:to>
                                    </p:set>
                                    <p:animEffect transition="in" filter="wipe(left)">
                                      <p:cBhvr>
                                        <p:cTn id="643" dur="500"/>
                                        <p:tgtEl>
                                          <p:spTgt spid="61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613"/>
                                        </p:tgtEl>
                                        <p:attrNameLst>
                                          <p:attrName>style.visibility</p:attrName>
                                        </p:attrNameLst>
                                      </p:cBhvr>
                                      <p:to>
                                        <p:strVal val="visible"/>
                                      </p:to>
                                    </p:set>
                                    <p:animEffect transition="in" filter="wipe(left)">
                                      <p:cBhvr>
                                        <p:cTn id="647" dur="500"/>
                                        <p:tgtEl>
                                          <p:spTgt spid="613"/>
                                        </p:tgtEl>
                                      </p:cBhvr>
                                    </p:animEffect>
                                  </p:childTnLst>
                                </p:cTn>
                              </p:par>
                            </p:childTnLst>
                          </p:cTn>
                        </p:par>
                        <p:par>
                          <p:cTn id="648" fill="hold">
                            <p:stCondLst>
                              <p:cond delay="80500"/>
                            </p:stCondLst>
                            <p:childTnLst>
                              <p:par>
                                <p:cTn id="649" presetID="22" presetClass="entr" presetSubtype="8" fill="hold" grpId="0" nodeType="afterEffect">
                                  <p:stCondLst>
                                    <p:cond delay="0"/>
                                  </p:stCondLst>
                                  <p:childTnLst>
                                    <p:set>
                                      <p:cBhvr>
                                        <p:cTn id="650" dur="1" fill="hold">
                                          <p:stCondLst>
                                            <p:cond delay="0"/>
                                          </p:stCondLst>
                                        </p:cTn>
                                        <p:tgtEl>
                                          <p:spTgt spid="612"/>
                                        </p:tgtEl>
                                        <p:attrNameLst>
                                          <p:attrName>style.visibility</p:attrName>
                                        </p:attrNameLst>
                                      </p:cBhvr>
                                      <p:to>
                                        <p:strVal val="visible"/>
                                      </p:to>
                                    </p:set>
                                    <p:animEffect transition="in" filter="wipe(left)">
                                      <p:cBhvr>
                                        <p:cTn id="651" dur="500"/>
                                        <p:tgtEl>
                                          <p:spTgt spid="612"/>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614"/>
                                        </p:tgtEl>
                                        <p:attrNameLst>
                                          <p:attrName>style.visibility</p:attrName>
                                        </p:attrNameLst>
                                      </p:cBhvr>
                                      <p:to>
                                        <p:strVal val="visible"/>
                                      </p:to>
                                    </p:set>
                                    <p:animEffect transition="in" filter="wipe(left)">
                                      <p:cBhvr>
                                        <p:cTn id="655" dur="500"/>
                                        <p:tgtEl>
                                          <p:spTgt spid="614"/>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617"/>
                                        </p:tgtEl>
                                        <p:attrNameLst>
                                          <p:attrName>style.visibility</p:attrName>
                                        </p:attrNameLst>
                                      </p:cBhvr>
                                      <p:to>
                                        <p:strVal val="visible"/>
                                      </p:to>
                                    </p:set>
                                    <p:animEffect transition="in" filter="wipe(left)">
                                      <p:cBhvr>
                                        <p:cTn id="659" dur="500"/>
                                        <p:tgtEl>
                                          <p:spTgt spid="617"/>
                                        </p:tgtEl>
                                      </p:cBhvr>
                                    </p:animEffect>
                                  </p:childTnLst>
                                </p:cTn>
                              </p:par>
                            </p:childTnLst>
                          </p:cTn>
                        </p:par>
                        <p:par>
                          <p:cTn id="660" fill="hold">
                            <p:stCondLst>
                              <p:cond delay="82000"/>
                            </p:stCondLst>
                            <p:childTnLst>
                              <p:par>
                                <p:cTn id="661" presetID="22" presetClass="entr" presetSubtype="8" fill="hold" grpId="0" nodeType="afterEffect">
                                  <p:stCondLst>
                                    <p:cond delay="0"/>
                                  </p:stCondLst>
                                  <p:childTnLst>
                                    <p:set>
                                      <p:cBhvr>
                                        <p:cTn id="662" dur="1" fill="hold">
                                          <p:stCondLst>
                                            <p:cond delay="0"/>
                                          </p:stCondLst>
                                        </p:cTn>
                                        <p:tgtEl>
                                          <p:spTgt spid="623"/>
                                        </p:tgtEl>
                                        <p:attrNameLst>
                                          <p:attrName>style.visibility</p:attrName>
                                        </p:attrNameLst>
                                      </p:cBhvr>
                                      <p:to>
                                        <p:strVal val="visible"/>
                                      </p:to>
                                    </p:set>
                                    <p:animEffect transition="in" filter="wipe(left)">
                                      <p:cBhvr>
                                        <p:cTn id="663" dur="500"/>
                                        <p:tgtEl>
                                          <p:spTgt spid="623"/>
                                        </p:tgtEl>
                                      </p:cBhvr>
                                    </p:animEffect>
                                  </p:childTnLst>
                                </p:cTn>
                              </p:par>
                            </p:childTnLst>
                          </p:cTn>
                        </p:par>
                        <p:par>
                          <p:cTn id="664" fill="hold">
                            <p:stCondLst>
                              <p:cond delay="82500"/>
                            </p:stCondLst>
                            <p:childTnLst>
                              <p:par>
                                <p:cTn id="665" presetID="22" presetClass="entr" presetSubtype="8" fill="hold" grpId="0" nodeType="afterEffect">
                                  <p:stCondLst>
                                    <p:cond delay="0"/>
                                  </p:stCondLst>
                                  <p:childTnLst>
                                    <p:set>
                                      <p:cBhvr>
                                        <p:cTn id="666" dur="1" fill="hold">
                                          <p:stCondLst>
                                            <p:cond delay="0"/>
                                          </p:stCondLst>
                                        </p:cTn>
                                        <p:tgtEl>
                                          <p:spTgt spid="624"/>
                                        </p:tgtEl>
                                        <p:attrNameLst>
                                          <p:attrName>style.visibility</p:attrName>
                                        </p:attrNameLst>
                                      </p:cBhvr>
                                      <p:to>
                                        <p:strVal val="visible"/>
                                      </p:to>
                                    </p:set>
                                    <p:animEffect transition="in" filter="wipe(left)">
                                      <p:cBhvr>
                                        <p:cTn id="667" dur="500"/>
                                        <p:tgtEl>
                                          <p:spTgt spid="62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626"/>
                                        </p:tgtEl>
                                        <p:attrNameLst>
                                          <p:attrName>style.visibility</p:attrName>
                                        </p:attrNameLst>
                                      </p:cBhvr>
                                      <p:to>
                                        <p:strVal val="visible"/>
                                      </p:to>
                                    </p:set>
                                    <p:animEffect transition="in" filter="wipe(left)">
                                      <p:cBhvr>
                                        <p:cTn id="671" dur="500"/>
                                        <p:tgtEl>
                                          <p:spTgt spid="626"/>
                                        </p:tgtEl>
                                      </p:cBhvr>
                                    </p:animEffect>
                                  </p:childTnLst>
                                </p:cTn>
                              </p:par>
                            </p:childTnLst>
                          </p:cTn>
                        </p:par>
                        <p:par>
                          <p:cTn id="672" fill="hold">
                            <p:stCondLst>
                              <p:cond delay="83500"/>
                            </p:stCondLst>
                            <p:childTnLst>
                              <p:par>
                                <p:cTn id="673" presetID="22" presetClass="entr" presetSubtype="8" fill="hold" grpId="0" nodeType="afterEffect">
                                  <p:stCondLst>
                                    <p:cond delay="0"/>
                                  </p:stCondLst>
                                  <p:childTnLst>
                                    <p:set>
                                      <p:cBhvr>
                                        <p:cTn id="674" dur="1" fill="hold">
                                          <p:stCondLst>
                                            <p:cond delay="0"/>
                                          </p:stCondLst>
                                        </p:cTn>
                                        <p:tgtEl>
                                          <p:spTgt spid="625"/>
                                        </p:tgtEl>
                                        <p:attrNameLst>
                                          <p:attrName>style.visibility</p:attrName>
                                        </p:attrNameLst>
                                      </p:cBhvr>
                                      <p:to>
                                        <p:strVal val="visible"/>
                                      </p:to>
                                    </p:set>
                                    <p:animEffect transition="in" filter="wipe(left)">
                                      <p:cBhvr>
                                        <p:cTn id="675" dur="500"/>
                                        <p:tgtEl>
                                          <p:spTgt spid="625"/>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628"/>
                                        </p:tgtEl>
                                        <p:attrNameLst>
                                          <p:attrName>style.visibility</p:attrName>
                                        </p:attrNameLst>
                                      </p:cBhvr>
                                      <p:to>
                                        <p:strVal val="visible"/>
                                      </p:to>
                                    </p:set>
                                    <p:animEffect transition="in" filter="wipe(left)">
                                      <p:cBhvr>
                                        <p:cTn id="679" dur="500"/>
                                        <p:tgtEl>
                                          <p:spTgt spid="628"/>
                                        </p:tgtEl>
                                      </p:cBhvr>
                                    </p:animEffect>
                                  </p:childTnLst>
                                </p:cTn>
                              </p:par>
                            </p:childTnLst>
                          </p:cTn>
                        </p:par>
                        <p:par>
                          <p:cTn id="680" fill="hold">
                            <p:stCondLst>
                              <p:cond delay="84500"/>
                            </p:stCondLst>
                            <p:childTnLst>
                              <p:par>
                                <p:cTn id="681" presetID="22" presetClass="entr" presetSubtype="8" fill="hold" grpId="0" nodeType="afterEffect">
                                  <p:stCondLst>
                                    <p:cond delay="0"/>
                                  </p:stCondLst>
                                  <p:childTnLst>
                                    <p:set>
                                      <p:cBhvr>
                                        <p:cTn id="682" dur="1" fill="hold">
                                          <p:stCondLst>
                                            <p:cond delay="0"/>
                                          </p:stCondLst>
                                        </p:cTn>
                                        <p:tgtEl>
                                          <p:spTgt spid="627"/>
                                        </p:tgtEl>
                                        <p:attrNameLst>
                                          <p:attrName>style.visibility</p:attrName>
                                        </p:attrNameLst>
                                      </p:cBhvr>
                                      <p:to>
                                        <p:strVal val="visible"/>
                                      </p:to>
                                    </p:set>
                                    <p:animEffect transition="in" filter="wipe(left)">
                                      <p:cBhvr>
                                        <p:cTn id="683" dur="500"/>
                                        <p:tgtEl>
                                          <p:spTgt spid="627"/>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629"/>
                                        </p:tgtEl>
                                        <p:attrNameLst>
                                          <p:attrName>style.visibility</p:attrName>
                                        </p:attrNameLst>
                                      </p:cBhvr>
                                      <p:to>
                                        <p:strVal val="visible"/>
                                      </p:to>
                                    </p:set>
                                    <p:animEffect transition="in" filter="wipe(left)">
                                      <p:cBhvr>
                                        <p:cTn id="687" dur="500"/>
                                        <p:tgtEl>
                                          <p:spTgt spid="629"/>
                                        </p:tgtEl>
                                      </p:cBhvr>
                                    </p:animEffect>
                                  </p:childTnLst>
                                </p:cTn>
                              </p:par>
                            </p:childTnLst>
                          </p:cTn>
                        </p:par>
                        <p:par>
                          <p:cTn id="688" fill="hold">
                            <p:stCondLst>
                              <p:cond delay="85500"/>
                            </p:stCondLst>
                            <p:childTnLst>
                              <p:par>
                                <p:cTn id="689" presetID="22" presetClass="entr" presetSubtype="8" fill="hold" grpId="0" nodeType="afterEffect">
                                  <p:stCondLst>
                                    <p:cond delay="0"/>
                                  </p:stCondLst>
                                  <p:childTnLst>
                                    <p:set>
                                      <p:cBhvr>
                                        <p:cTn id="690" dur="1" fill="hold">
                                          <p:stCondLst>
                                            <p:cond delay="0"/>
                                          </p:stCondLst>
                                        </p:cTn>
                                        <p:tgtEl>
                                          <p:spTgt spid="630"/>
                                        </p:tgtEl>
                                        <p:attrNameLst>
                                          <p:attrName>style.visibility</p:attrName>
                                        </p:attrNameLst>
                                      </p:cBhvr>
                                      <p:to>
                                        <p:strVal val="visible"/>
                                      </p:to>
                                    </p:set>
                                    <p:animEffect transition="in" filter="wipe(left)">
                                      <p:cBhvr>
                                        <p:cTn id="691" dur="500"/>
                                        <p:tgtEl>
                                          <p:spTgt spid="63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632"/>
                                        </p:tgtEl>
                                        <p:attrNameLst>
                                          <p:attrName>style.visibility</p:attrName>
                                        </p:attrNameLst>
                                      </p:cBhvr>
                                      <p:to>
                                        <p:strVal val="visible"/>
                                      </p:to>
                                    </p:set>
                                    <p:animEffect transition="in" filter="wipe(left)">
                                      <p:cBhvr>
                                        <p:cTn id="695" dur="500"/>
                                        <p:tgtEl>
                                          <p:spTgt spid="632"/>
                                        </p:tgtEl>
                                      </p:cBhvr>
                                    </p:animEffect>
                                  </p:childTnLst>
                                </p:cTn>
                              </p:par>
                            </p:childTnLst>
                          </p:cTn>
                        </p:par>
                        <p:par>
                          <p:cTn id="696" fill="hold">
                            <p:stCondLst>
                              <p:cond delay="86500"/>
                            </p:stCondLst>
                            <p:childTnLst>
                              <p:par>
                                <p:cTn id="697" presetID="22" presetClass="entr" presetSubtype="8" fill="hold" grpId="0" nodeType="afterEffect">
                                  <p:stCondLst>
                                    <p:cond delay="0"/>
                                  </p:stCondLst>
                                  <p:childTnLst>
                                    <p:set>
                                      <p:cBhvr>
                                        <p:cTn id="698" dur="1" fill="hold">
                                          <p:stCondLst>
                                            <p:cond delay="0"/>
                                          </p:stCondLst>
                                        </p:cTn>
                                        <p:tgtEl>
                                          <p:spTgt spid="631"/>
                                        </p:tgtEl>
                                        <p:attrNameLst>
                                          <p:attrName>style.visibility</p:attrName>
                                        </p:attrNameLst>
                                      </p:cBhvr>
                                      <p:to>
                                        <p:strVal val="visible"/>
                                      </p:to>
                                    </p:set>
                                    <p:animEffect transition="in" filter="wipe(left)">
                                      <p:cBhvr>
                                        <p:cTn id="699" dur="500"/>
                                        <p:tgtEl>
                                          <p:spTgt spid="631"/>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634"/>
                                        </p:tgtEl>
                                        <p:attrNameLst>
                                          <p:attrName>style.visibility</p:attrName>
                                        </p:attrNameLst>
                                      </p:cBhvr>
                                      <p:to>
                                        <p:strVal val="visible"/>
                                      </p:to>
                                    </p:set>
                                    <p:animEffect transition="in" filter="wipe(left)">
                                      <p:cBhvr>
                                        <p:cTn id="703" dur="500"/>
                                        <p:tgtEl>
                                          <p:spTgt spid="634"/>
                                        </p:tgtEl>
                                      </p:cBhvr>
                                    </p:animEffect>
                                  </p:childTnLst>
                                </p:cTn>
                              </p:par>
                            </p:childTnLst>
                          </p:cTn>
                        </p:par>
                        <p:par>
                          <p:cTn id="704" fill="hold">
                            <p:stCondLst>
                              <p:cond delay="87500"/>
                            </p:stCondLst>
                            <p:childTnLst>
                              <p:par>
                                <p:cTn id="705" presetID="22" presetClass="entr" presetSubtype="8" fill="hold" grpId="0" nodeType="afterEffect">
                                  <p:stCondLst>
                                    <p:cond delay="0"/>
                                  </p:stCondLst>
                                  <p:childTnLst>
                                    <p:set>
                                      <p:cBhvr>
                                        <p:cTn id="706" dur="1" fill="hold">
                                          <p:stCondLst>
                                            <p:cond delay="0"/>
                                          </p:stCondLst>
                                        </p:cTn>
                                        <p:tgtEl>
                                          <p:spTgt spid="633"/>
                                        </p:tgtEl>
                                        <p:attrNameLst>
                                          <p:attrName>style.visibility</p:attrName>
                                        </p:attrNameLst>
                                      </p:cBhvr>
                                      <p:to>
                                        <p:strVal val="visible"/>
                                      </p:to>
                                    </p:set>
                                    <p:animEffect transition="in" filter="wipe(left)">
                                      <p:cBhvr>
                                        <p:cTn id="707" dur="500"/>
                                        <p:tgtEl>
                                          <p:spTgt spid="633"/>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635"/>
                                        </p:tgtEl>
                                        <p:attrNameLst>
                                          <p:attrName>style.visibility</p:attrName>
                                        </p:attrNameLst>
                                      </p:cBhvr>
                                      <p:to>
                                        <p:strVal val="visible"/>
                                      </p:to>
                                    </p:set>
                                    <p:animEffect transition="in" filter="wipe(left)">
                                      <p:cBhvr>
                                        <p:cTn id="711" dur="500"/>
                                        <p:tgtEl>
                                          <p:spTgt spid="63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636"/>
                                        </p:tgtEl>
                                        <p:attrNameLst>
                                          <p:attrName>style.visibility</p:attrName>
                                        </p:attrNameLst>
                                      </p:cBhvr>
                                      <p:to>
                                        <p:strVal val="visible"/>
                                      </p:to>
                                    </p:set>
                                    <p:animEffect transition="in" filter="wipe(left)">
                                      <p:cBhvr>
                                        <p:cTn id="715" dur="500"/>
                                        <p:tgtEl>
                                          <p:spTgt spid="636"/>
                                        </p:tgtEl>
                                      </p:cBhvr>
                                    </p:animEffect>
                                  </p:childTnLst>
                                </p:cTn>
                              </p:par>
                            </p:childTnLst>
                          </p:cTn>
                        </p:par>
                        <p:par>
                          <p:cTn id="716" fill="hold">
                            <p:stCondLst>
                              <p:cond delay="89000"/>
                            </p:stCondLst>
                            <p:childTnLst>
                              <p:par>
                                <p:cTn id="717" presetID="22" presetClass="entr" presetSubtype="8" fill="hold" grpId="0" nodeType="afterEffect">
                                  <p:stCondLst>
                                    <p:cond delay="0"/>
                                  </p:stCondLst>
                                  <p:childTnLst>
                                    <p:set>
                                      <p:cBhvr>
                                        <p:cTn id="718" dur="1" fill="hold">
                                          <p:stCondLst>
                                            <p:cond delay="0"/>
                                          </p:stCondLst>
                                        </p:cTn>
                                        <p:tgtEl>
                                          <p:spTgt spid="637"/>
                                        </p:tgtEl>
                                        <p:attrNameLst>
                                          <p:attrName>style.visibility</p:attrName>
                                        </p:attrNameLst>
                                      </p:cBhvr>
                                      <p:to>
                                        <p:strVal val="visible"/>
                                      </p:to>
                                    </p:set>
                                    <p:animEffect transition="in" filter="wipe(left)">
                                      <p:cBhvr>
                                        <p:cTn id="719" dur="500"/>
                                        <p:tgtEl>
                                          <p:spTgt spid="637"/>
                                        </p:tgtEl>
                                      </p:cBhvr>
                                    </p:animEffect>
                                  </p:childTnLst>
                                </p:cTn>
                              </p:par>
                            </p:childTnLst>
                          </p:cTn>
                        </p:par>
                        <p:par>
                          <p:cTn id="720" fill="hold">
                            <p:stCondLst>
                              <p:cond delay="89500"/>
                            </p:stCondLst>
                            <p:childTnLst>
                              <p:par>
                                <p:cTn id="721" presetID="22" presetClass="entr" presetSubtype="8" fill="hold" grpId="0" nodeType="afterEffect">
                                  <p:stCondLst>
                                    <p:cond delay="0"/>
                                  </p:stCondLst>
                                  <p:childTnLst>
                                    <p:set>
                                      <p:cBhvr>
                                        <p:cTn id="722" dur="1" fill="hold">
                                          <p:stCondLst>
                                            <p:cond delay="0"/>
                                          </p:stCondLst>
                                        </p:cTn>
                                        <p:tgtEl>
                                          <p:spTgt spid="638"/>
                                        </p:tgtEl>
                                        <p:attrNameLst>
                                          <p:attrName>style.visibility</p:attrName>
                                        </p:attrNameLst>
                                      </p:cBhvr>
                                      <p:to>
                                        <p:strVal val="visible"/>
                                      </p:to>
                                    </p:set>
                                    <p:animEffect transition="in" filter="wipe(left)">
                                      <p:cBhvr>
                                        <p:cTn id="723" dur="500"/>
                                        <p:tgtEl>
                                          <p:spTgt spid="638"/>
                                        </p:tgtEl>
                                      </p:cBhvr>
                                    </p:animEffect>
                                  </p:childTnLst>
                                </p:cTn>
                              </p:par>
                            </p:childTnLst>
                          </p:cTn>
                        </p:par>
                        <p:par>
                          <p:cTn id="724" fill="hold">
                            <p:stCondLst>
                              <p:cond delay="90000"/>
                            </p:stCondLst>
                            <p:childTnLst>
                              <p:par>
                                <p:cTn id="725" presetID="22" presetClass="entr" presetSubtype="8" fill="hold" grpId="0" nodeType="afterEffect">
                                  <p:stCondLst>
                                    <p:cond delay="0"/>
                                  </p:stCondLst>
                                  <p:childTnLst>
                                    <p:set>
                                      <p:cBhvr>
                                        <p:cTn id="726" dur="1" fill="hold">
                                          <p:stCondLst>
                                            <p:cond delay="0"/>
                                          </p:stCondLst>
                                        </p:cTn>
                                        <p:tgtEl>
                                          <p:spTgt spid="639"/>
                                        </p:tgtEl>
                                        <p:attrNameLst>
                                          <p:attrName>style.visibility</p:attrName>
                                        </p:attrNameLst>
                                      </p:cBhvr>
                                      <p:to>
                                        <p:strVal val="visible"/>
                                      </p:to>
                                    </p:set>
                                    <p:animEffect transition="in" filter="wipe(left)">
                                      <p:cBhvr>
                                        <p:cTn id="727" dur="500"/>
                                        <p:tgtEl>
                                          <p:spTgt spid="63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641"/>
                                        </p:tgtEl>
                                        <p:attrNameLst>
                                          <p:attrName>style.visibility</p:attrName>
                                        </p:attrNameLst>
                                      </p:cBhvr>
                                      <p:to>
                                        <p:strVal val="visible"/>
                                      </p:to>
                                    </p:set>
                                    <p:animEffect transition="in" filter="wipe(left)">
                                      <p:cBhvr>
                                        <p:cTn id="731" dur="500"/>
                                        <p:tgtEl>
                                          <p:spTgt spid="641"/>
                                        </p:tgtEl>
                                      </p:cBhvr>
                                    </p:animEffect>
                                  </p:childTnLst>
                                </p:cTn>
                              </p:par>
                            </p:childTnLst>
                          </p:cTn>
                        </p:par>
                        <p:par>
                          <p:cTn id="732" fill="hold">
                            <p:stCondLst>
                              <p:cond delay="91000"/>
                            </p:stCondLst>
                            <p:childTnLst>
                              <p:par>
                                <p:cTn id="733" presetID="22" presetClass="entr" presetSubtype="8" fill="hold" grpId="0" nodeType="afterEffect">
                                  <p:stCondLst>
                                    <p:cond delay="0"/>
                                  </p:stCondLst>
                                  <p:childTnLst>
                                    <p:set>
                                      <p:cBhvr>
                                        <p:cTn id="734" dur="1" fill="hold">
                                          <p:stCondLst>
                                            <p:cond delay="0"/>
                                          </p:stCondLst>
                                        </p:cTn>
                                        <p:tgtEl>
                                          <p:spTgt spid="640"/>
                                        </p:tgtEl>
                                        <p:attrNameLst>
                                          <p:attrName>style.visibility</p:attrName>
                                        </p:attrNameLst>
                                      </p:cBhvr>
                                      <p:to>
                                        <p:strVal val="visible"/>
                                      </p:to>
                                    </p:set>
                                    <p:animEffect transition="in" filter="wipe(left)">
                                      <p:cBhvr>
                                        <p:cTn id="735" dur="500"/>
                                        <p:tgtEl>
                                          <p:spTgt spid="640"/>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643"/>
                                        </p:tgtEl>
                                        <p:attrNameLst>
                                          <p:attrName>style.visibility</p:attrName>
                                        </p:attrNameLst>
                                      </p:cBhvr>
                                      <p:to>
                                        <p:strVal val="visible"/>
                                      </p:to>
                                    </p:set>
                                    <p:animEffect transition="in" filter="wipe(left)">
                                      <p:cBhvr>
                                        <p:cTn id="739" dur="500"/>
                                        <p:tgtEl>
                                          <p:spTgt spid="643"/>
                                        </p:tgtEl>
                                      </p:cBhvr>
                                    </p:animEffect>
                                  </p:childTnLst>
                                </p:cTn>
                              </p:par>
                            </p:childTnLst>
                          </p:cTn>
                        </p:par>
                        <p:par>
                          <p:cTn id="740" fill="hold">
                            <p:stCondLst>
                              <p:cond delay="92000"/>
                            </p:stCondLst>
                            <p:childTnLst>
                              <p:par>
                                <p:cTn id="741" presetID="22" presetClass="entr" presetSubtype="8" fill="hold" grpId="0" nodeType="afterEffect">
                                  <p:stCondLst>
                                    <p:cond delay="0"/>
                                  </p:stCondLst>
                                  <p:childTnLst>
                                    <p:set>
                                      <p:cBhvr>
                                        <p:cTn id="742" dur="1" fill="hold">
                                          <p:stCondLst>
                                            <p:cond delay="0"/>
                                          </p:stCondLst>
                                        </p:cTn>
                                        <p:tgtEl>
                                          <p:spTgt spid="642"/>
                                        </p:tgtEl>
                                        <p:attrNameLst>
                                          <p:attrName>style.visibility</p:attrName>
                                        </p:attrNameLst>
                                      </p:cBhvr>
                                      <p:to>
                                        <p:strVal val="visible"/>
                                      </p:to>
                                    </p:set>
                                    <p:animEffect transition="in" filter="wipe(left)">
                                      <p:cBhvr>
                                        <p:cTn id="743" dur="500"/>
                                        <p:tgtEl>
                                          <p:spTgt spid="642"/>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622"/>
                                        </p:tgtEl>
                                        <p:attrNameLst>
                                          <p:attrName>style.visibility</p:attrName>
                                        </p:attrNameLst>
                                      </p:cBhvr>
                                      <p:to>
                                        <p:strVal val="visible"/>
                                      </p:to>
                                    </p:set>
                                    <p:animEffect transition="in" filter="wipe(left)">
                                      <p:cBhvr>
                                        <p:cTn id="747" dur="500"/>
                                        <p:tgtEl>
                                          <p:spTgt spid="622"/>
                                        </p:tgtEl>
                                      </p:cBhvr>
                                    </p:animEffect>
                                  </p:childTnLst>
                                </p:cTn>
                              </p:par>
                            </p:childTnLst>
                          </p:cTn>
                        </p:par>
                        <p:par>
                          <p:cTn id="748" fill="hold">
                            <p:stCondLst>
                              <p:cond delay="93000"/>
                            </p:stCondLst>
                            <p:childTnLst>
                              <p:par>
                                <p:cTn id="749" presetID="22" presetClass="entr" presetSubtype="8" fill="hold" grpId="0" nodeType="afterEffect">
                                  <p:stCondLst>
                                    <p:cond delay="0"/>
                                  </p:stCondLst>
                                  <p:childTnLst>
                                    <p:set>
                                      <p:cBhvr>
                                        <p:cTn id="750" dur="1" fill="hold">
                                          <p:stCondLst>
                                            <p:cond delay="0"/>
                                          </p:stCondLst>
                                        </p:cTn>
                                        <p:tgtEl>
                                          <p:spTgt spid="644"/>
                                        </p:tgtEl>
                                        <p:attrNameLst>
                                          <p:attrName>style.visibility</p:attrName>
                                        </p:attrNameLst>
                                      </p:cBhvr>
                                      <p:to>
                                        <p:strVal val="visible"/>
                                      </p:to>
                                    </p:set>
                                    <p:animEffect transition="in" filter="wipe(left)">
                                      <p:cBhvr>
                                        <p:cTn id="751" dur="500"/>
                                        <p:tgtEl>
                                          <p:spTgt spid="644"/>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645"/>
                                        </p:tgtEl>
                                        <p:attrNameLst>
                                          <p:attrName>style.visibility</p:attrName>
                                        </p:attrNameLst>
                                      </p:cBhvr>
                                      <p:to>
                                        <p:strVal val="visible"/>
                                      </p:to>
                                    </p:set>
                                    <p:animEffect transition="in" filter="wipe(left)">
                                      <p:cBhvr>
                                        <p:cTn id="755" dur="500"/>
                                        <p:tgtEl>
                                          <p:spTgt spid="645"/>
                                        </p:tgtEl>
                                      </p:cBhvr>
                                    </p:animEffect>
                                  </p:childTnLst>
                                </p:cTn>
                              </p:par>
                            </p:childTnLst>
                          </p:cTn>
                        </p:par>
                        <p:par>
                          <p:cTn id="756" fill="hold">
                            <p:stCondLst>
                              <p:cond delay="94000"/>
                            </p:stCondLst>
                            <p:childTnLst>
                              <p:par>
                                <p:cTn id="757" presetID="22" presetClass="entr" presetSubtype="8" fill="hold" grpId="0" nodeType="afterEffect">
                                  <p:stCondLst>
                                    <p:cond delay="0"/>
                                  </p:stCondLst>
                                  <p:childTnLst>
                                    <p:set>
                                      <p:cBhvr>
                                        <p:cTn id="758" dur="1" fill="hold">
                                          <p:stCondLst>
                                            <p:cond delay="0"/>
                                          </p:stCondLst>
                                        </p:cTn>
                                        <p:tgtEl>
                                          <p:spTgt spid="646"/>
                                        </p:tgtEl>
                                        <p:attrNameLst>
                                          <p:attrName>style.visibility</p:attrName>
                                        </p:attrNameLst>
                                      </p:cBhvr>
                                      <p:to>
                                        <p:strVal val="visible"/>
                                      </p:to>
                                    </p:set>
                                    <p:animEffect transition="in" filter="wipe(left)">
                                      <p:cBhvr>
                                        <p:cTn id="759" dur="500"/>
                                        <p:tgtEl>
                                          <p:spTgt spid="646"/>
                                        </p:tgtEl>
                                      </p:cBhvr>
                                    </p:animEffect>
                                  </p:childTnLst>
                                </p:cTn>
                              </p:par>
                            </p:childTnLst>
                          </p:cTn>
                        </p:par>
                        <p:par>
                          <p:cTn id="760" fill="hold">
                            <p:stCondLst>
                              <p:cond delay="94500"/>
                            </p:stCondLst>
                            <p:childTnLst>
                              <p:par>
                                <p:cTn id="761" presetID="22" presetClass="entr" presetSubtype="8" fill="hold" grpId="0" nodeType="afterEffect">
                                  <p:stCondLst>
                                    <p:cond delay="0"/>
                                  </p:stCondLst>
                                  <p:childTnLst>
                                    <p:set>
                                      <p:cBhvr>
                                        <p:cTn id="762" dur="1" fill="hold">
                                          <p:stCondLst>
                                            <p:cond delay="0"/>
                                          </p:stCondLst>
                                        </p:cTn>
                                        <p:tgtEl>
                                          <p:spTgt spid="649"/>
                                        </p:tgtEl>
                                        <p:attrNameLst>
                                          <p:attrName>style.visibility</p:attrName>
                                        </p:attrNameLst>
                                      </p:cBhvr>
                                      <p:to>
                                        <p:strVal val="visible"/>
                                      </p:to>
                                    </p:set>
                                    <p:animEffect transition="in" filter="wipe(left)">
                                      <p:cBhvr>
                                        <p:cTn id="763" dur="500"/>
                                        <p:tgtEl>
                                          <p:spTgt spid="649"/>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650"/>
                                        </p:tgtEl>
                                        <p:attrNameLst>
                                          <p:attrName>style.visibility</p:attrName>
                                        </p:attrNameLst>
                                      </p:cBhvr>
                                      <p:to>
                                        <p:strVal val="visible"/>
                                      </p:to>
                                    </p:set>
                                    <p:animEffect transition="in" filter="wipe(left)">
                                      <p:cBhvr>
                                        <p:cTn id="767" dur="500"/>
                                        <p:tgtEl>
                                          <p:spTgt spid="650"/>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651"/>
                                        </p:tgtEl>
                                        <p:attrNameLst>
                                          <p:attrName>style.visibility</p:attrName>
                                        </p:attrNameLst>
                                      </p:cBhvr>
                                      <p:to>
                                        <p:strVal val="visible"/>
                                      </p:to>
                                    </p:set>
                                    <p:animEffect transition="in" filter="wipe(left)">
                                      <p:cBhvr>
                                        <p:cTn id="771" dur="500"/>
                                        <p:tgtEl>
                                          <p:spTgt spid="651"/>
                                        </p:tgtEl>
                                      </p:cBhvr>
                                    </p:animEffect>
                                  </p:childTnLst>
                                </p:cTn>
                              </p:par>
                            </p:childTnLst>
                          </p:cTn>
                        </p:par>
                        <p:par>
                          <p:cTn id="772" fill="hold">
                            <p:stCondLst>
                              <p:cond delay="96000"/>
                            </p:stCondLst>
                            <p:childTnLst>
                              <p:par>
                                <p:cTn id="773" presetID="22" presetClass="entr" presetSubtype="8" fill="hold" grpId="0" nodeType="afterEffect">
                                  <p:stCondLst>
                                    <p:cond delay="0"/>
                                  </p:stCondLst>
                                  <p:childTnLst>
                                    <p:set>
                                      <p:cBhvr>
                                        <p:cTn id="774" dur="1" fill="hold">
                                          <p:stCondLst>
                                            <p:cond delay="0"/>
                                          </p:stCondLst>
                                        </p:cTn>
                                        <p:tgtEl>
                                          <p:spTgt spid="652"/>
                                        </p:tgtEl>
                                        <p:attrNameLst>
                                          <p:attrName>style.visibility</p:attrName>
                                        </p:attrNameLst>
                                      </p:cBhvr>
                                      <p:to>
                                        <p:strVal val="visible"/>
                                      </p:to>
                                    </p:set>
                                    <p:animEffect transition="in" filter="wipe(left)">
                                      <p:cBhvr>
                                        <p:cTn id="775" dur="500"/>
                                        <p:tgtEl>
                                          <p:spTgt spid="652"/>
                                        </p:tgtEl>
                                      </p:cBhvr>
                                    </p:animEffect>
                                  </p:childTnLst>
                                </p:cTn>
                              </p:par>
                            </p:childTnLst>
                          </p:cTn>
                        </p:par>
                        <p:par>
                          <p:cTn id="776" fill="hold">
                            <p:stCondLst>
                              <p:cond delay="96500"/>
                            </p:stCondLst>
                            <p:childTnLst>
                              <p:par>
                                <p:cTn id="777" presetID="22" presetClass="entr" presetSubtype="8" fill="hold" grpId="0" nodeType="afterEffect">
                                  <p:stCondLst>
                                    <p:cond delay="0"/>
                                  </p:stCondLst>
                                  <p:childTnLst>
                                    <p:set>
                                      <p:cBhvr>
                                        <p:cTn id="778" dur="1" fill="hold">
                                          <p:stCondLst>
                                            <p:cond delay="0"/>
                                          </p:stCondLst>
                                        </p:cTn>
                                        <p:tgtEl>
                                          <p:spTgt spid="653"/>
                                        </p:tgtEl>
                                        <p:attrNameLst>
                                          <p:attrName>style.visibility</p:attrName>
                                        </p:attrNameLst>
                                      </p:cBhvr>
                                      <p:to>
                                        <p:strVal val="visible"/>
                                      </p:to>
                                    </p:set>
                                    <p:animEffect transition="in" filter="wipe(left)">
                                      <p:cBhvr>
                                        <p:cTn id="779" dur="500"/>
                                        <p:tgtEl>
                                          <p:spTgt spid="653"/>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654"/>
                                        </p:tgtEl>
                                        <p:attrNameLst>
                                          <p:attrName>style.visibility</p:attrName>
                                        </p:attrNameLst>
                                      </p:cBhvr>
                                      <p:to>
                                        <p:strVal val="visible"/>
                                      </p:to>
                                    </p:set>
                                    <p:animEffect transition="in" filter="wipe(left)">
                                      <p:cBhvr>
                                        <p:cTn id="783" dur="500"/>
                                        <p:tgtEl>
                                          <p:spTgt spid="654"/>
                                        </p:tgtEl>
                                      </p:cBhvr>
                                    </p:animEffect>
                                  </p:childTnLst>
                                </p:cTn>
                              </p:par>
                            </p:childTnLst>
                          </p:cTn>
                        </p:par>
                        <p:par>
                          <p:cTn id="784" fill="hold">
                            <p:stCondLst>
                              <p:cond delay="97500"/>
                            </p:stCondLst>
                            <p:childTnLst>
                              <p:par>
                                <p:cTn id="785" presetID="22" presetClass="entr" presetSubtype="8" fill="hold" grpId="0" nodeType="afterEffect">
                                  <p:stCondLst>
                                    <p:cond delay="0"/>
                                  </p:stCondLst>
                                  <p:childTnLst>
                                    <p:set>
                                      <p:cBhvr>
                                        <p:cTn id="786" dur="1" fill="hold">
                                          <p:stCondLst>
                                            <p:cond delay="0"/>
                                          </p:stCondLst>
                                        </p:cTn>
                                        <p:tgtEl>
                                          <p:spTgt spid="655"/>
                                        </p:tgtEl>
                                        <p:attrNameLst>
                                          <p:attrName>style.visibility</p:attrName>
                                        </p:attrNameLst>
                                      </p:cBhvr>
                                      <p:to>
                                        <p:strVal val="visible"/>
                                      </p:to>
                                    </p:set>
                                    <p:animEffect transition="in" filter="wipe(left)">
                                      <p:cBhvr>
                                        <p:cTn id="787" dur="500"/>
                                        <p:tgtEl>
                                          <p:spTgt spid="655"/>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656"/>
                                        </p:tgtEl>
                                        <p:attrNameLst>
                                          <p:attrName>style.visibility</p:attrName>
                                        </p:attrNameLst>
                                      </p:cBhvr>
                                      <p:to>
                                        <p:strVal val="visible"/>
                                      </p:to>
                                    </p:set>
                                    <p:animEffect transition="in" filter="wipe(left)">
                                      <p:cBhvr>
                                        <p:cTn id="791" dur="500"/>
                                        <p:tgtEl>
                                          <p:spTgt spid="656"/>
                                        </p:tgtEl>
                                      </p:cBhvr>
                                    </p:animEffect>
                                  </p:childTnLst>
                                </p:cTn>
                              </p:par>
                            </p:childTnLst>
                          </p:cTn>
                        </p:par>
                        <p:par>
                          <p:cTn id="792" fill="hold">
                            <p:stCondLst>
                              <p:cond delay="98500"/>
                            </p:stCondLst>
                            <p:childTnLst>
                              <p:par>
                                <p:cTn id="793" presetID="22" presetClass="entr" presetSubtype="8" fill="hold" grpId="0" nodeType="afterEffect">
                                  <p:stCondLst>
                                    <p:cond delay="0"/>
                                  </p:stCondLst>
                                  <p:childTnLst>
                                    <p:set>
                                      <p:cBhvr>
                                        <p:cTn id="794" dur="1" fill="hold">
                                          <p:stCondLst>
                                            <p:cond delay="0"/>
                                          </p:stCondLst>
                                        </p:cTn>
                                        <p:tgtEl>
                                          <p:spTgt spid="657"/>
                                        </p:tgtEl>
                                        <p:attrNameLst>
                                          <p:attrName>style.visibility</p:attrName>
                                        </p:attrNameLst>
                                      </p:cBhvr>
                                      <p:to>
                                        <p:strVal val="visible"/>
                                      </p:to>
                                    </p:set>
                                    <p:animEffect transition="in" filter="wipe(left)">
                                      <p:cBhvr>
                                        <p:cTn id="795" dur="500"/>
                                        <p:tgtEl>
                                          <p:spTgt spid="657"/>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658"/>
                                        </p:tgtEl>
                                        <p:attrNameLst>
                                          <p:attrName>style.visibility</p:attrName>
                                        </p:attrNameLst>
                                      </p:cBhvr>
                                      <p:to>
                                        <p:strVal val="visible"/>
                                      </p:to>
                                    </p:set>
                                    <p:animEffect transition="in" filter="wipe(left)">
                                      <p:cBhvr>
                                        <p:cTn id="799" dur="500"/>
                                        <p:tgtEl>
                                          <p:spTgt spid="658"/>
                                        </p:tgtEl>
                                      </p:cBhvr>
                                    </p:animEffect>
                                  </p:childTnLst>
                                </p:cTn>
                              </p:par>
                            </p:childTnLst>
                          </p:cTn>
                        </p:par>
                        <p:par>
                          <p:cTn id="800" fill="hold">
                            <p:stCondLst>
                              <p:cond delay="99500"/>
                            </p:stCondLst>
                            <p:childTnLst>
                              <p:par>
                                <p:cTn id="801" presetID="22" presetClass="entr" presetSubtype="8" fill="hold" grpId="0" nodeType="afterEffect">
                                  <p:stCondLst>
                                    <p:cond delay="0"/>
                                  </p:stCondLst>
                                  <p:childTnLst>
                                    <p:set>
                                      <p:cBhvr>
                                        <p:cTn id="802" dur="1" fill="hold">
                                          <p:stCondLst>
                                            <p:cond delay="0"/>
                                          </p:stCondLst>
                                        </p:cTn>
                                        <p:tgtEl>
                                          <p:spTgt spid="659"/>
                                        </p:tgtEl>
                                        <p:attrNameLst>
                                          <p:attrName>style.visibility</p:attrName>
                                        </p:attrNameLst>
                                      </p:cBhvr>
                                      <p:to>
                                        <p:strVal val="visible"/>
                                      </p:to>
                                    </p:set>
                                    <p:animEffect transition="in" filter="wipe(left)">
                                      <p:cBhvr>
                                        <p:cTn id="803" dur="500"/>
                                        <p:tgtEl>
                                          <p:spTgt spid="659"/>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660"/>
                                        </p:tgtEl>
                                        <p:attrNameLst>
                                          <p:attrName>style.visibility</p:attrName>
                                        </p:attrNameLst>
                                      </p:cBhvr>
                                      <p:to>
                                        <p:strVal val="visible"/>
                                      </p:to>
                                    </p:set>
                                    <p:animEffect transition="in" filter="wipe(left)">
                                      <p:cBhvr>
                                        <p:cTn id="807" dur="500"/>
                                        <p:tgtEl>
                                          <p:spTgt spid="660"/>
                                        </p:tgtEl>
                                      </p:cBhvr>
                                    </p:animEffect>
                                  </p:childTnLst>
                                </p:cTn>
                              </p:par>
                            </p:childTnLst>
                          </p:cTn>
                        </p:par>
                        <p:par>
                          <p:cTn id="808" fill="hold">
                            <p:stCondLst>
                              <p:cond delay="100500"/>
                            </p:stCondLst>
                            <p:childTnLst>
                              <p:par>
                                <p:cTn id="809" presetID="22" presetClass="entr" presetSubtype="8" fill="hold" grpId="0" nodeType="afterEffect">
                                  <p:stCondLst>
                                    <p:cond delay="0"/>
                                  </p:stCondLst>
                                  <p:childTnLst>
                                    <p:set>
                                      <p:cBhvr>
                                        <p:cTn id="810" dur="1" fill="hold">
                                          <p:stCondLst>
                                            <p:cond delay="0"/>
                                          </p:stCondLst>
                                        </p:cTn>
                                        <p:tgtEl>
                                          <p:spTgt spid="661"/>
                                        </p:tgtEl>
                                        <p:attrNameLst>
                                          <p:attrName>style.visibility</p:attrName>
                                        </p:attrNameLst>
                                      </p:cBhvr>
                                      <p:to>
                                        <p:strVal val="visible"/>
                                      </p:to>
                                    </p:set>
                                    <p:animEffect transition="in" filter="wipe(left)">
                                      <p:cBhvr>
                                        <p:cTn id="811" dur="500"/>
                                        <p:tgtEl>
                                          <p:spTgt spid="661"/>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662"/>
                                        </p:tgtEl>
                                        <p:attrNameLst>
                                          <p:attrName>style.visibility</p:attrName>
                                        </p:attrNameLst>
                                      </p:cBhvr>
                                      <p:to>
                                        <p:strVal val="visible"/>
                                      </p:to>
                                    </p:set>
                                    <p:animEffect transition="in" filter="wipe(left)">
                                      <p:cBhvr>
                                        <p:cTn id="815" dur="500"/>
                                        <p:tgtEl>
                                          <p:spTgt spid="662"/>
                                        </p:tgtEl>
                                      </p:cBhvr>
                                    </p:animEffect>
                                  </p:childTnLst>
                                </p:cTn>
                              </p:par>
                            </p:childTnLst>
                          </p:cTn>
                        </p:par>
                        <p:par>
                          <p:cTn id="816" fill="hold">
                            <p:stCondLst>
                              <p:cond delay="101500"/>
                            </p:stCondLst>
                            <p:childTnLst>
                              <p:par>
                                <p:cTn id="817" presetID="22" presetClass="entr" presetSubtype="8" fill="hold" grpId="0" nodeType="afterEffect">
                                  <p:stCondLst>
                                    <p:cond delay="0"/>
                                  </p:stCondLst>
                                  <p:childTnLst>
                                    <p:set>
                                      <p:cBhvr>
                                        <p:cTn id="818" dur="1" fill="hold">
                                          <p:stCondLst>
                                            <p:cond delay="0"/>
                                          </p:stCondLst>
                                        </p:cTn>
                                        <p:tgtEl>
                                          <p:spTgt spid="663"/>
                                        </p:tgtEl>
                                        <p:attrNameLst>
                                          <p:attrName>style.visibility</p:attrName>
                                        </p:attrNameLst>
                                      </p:cBhvr>
                                      <p:to>
                                        <p:strVal val="visible"/>
                                      </p:to>
                                    </p:set>
                                    <p:animEffect transition="in" filter="wipe(left)">
                                      <p:cBhvr>
                                        <p:cTn id="819" dur="500"/>
                                        <p:tgtEl>
                                          <p:spTgt spid="663"/>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664"/>
                                        </p:tgtEl>
                                        <p:attrNameLst>
                                          <p:attrName>style.visibility</p:attrName>
                                        </p:attrNameLst>
                                      </p:cBhvr>
                                      <p:to>
                                        <p:strVal val="visible"/>
                                      </p:to>
                                    </p:set>
                                    <p:animEffect transition="in" filter="wipe(left)">
                                      <p:cBhvr>
                                        <p:cTn id="823" dur="500"/>
                                        <p:tgtEl>
                                          <p:spTgt spid="664"/>
                                        </p:tgtEl>
                                      </p:cBhvr>
                                    </p:animEffect>
                                  </p:childTnLst>
                                </p:cTn>
                              </p:par>
                            </p:childTnLst>
                          </p:cTn>
                        </p:par>
                        <p:par>
                          <p:cTn id="824" fill="hold">
                            <p:stCondLst>
                              <p:cond delay="102500"/>
                            </p:stCondLst>
                            <p:childTnLst>
                              <p:par>
                                <p:cTn id="825" presetID="22" presetClass="entr" presetSubtype="8" fill="hold" grpId="0" nodeType="afterEffect">
                                  <p:stCondLst>
                                    <p:cond delay="0"/>
                                  </p:stCondLst>
                                  <p:childTnLst>
                                    <p:set>
                                      <p:cBhvr>
                                        <p:cTn id="826" dur="1" fill="hold">
                                          <p:stCondLst>
                                            <p:cond delay="0"/>
                                          </p:stCondLst>
                                        </p:cTn>
                                        <p:tgtEl>
                                          <p:spTgt spid="665"/>
                                        </p:tgtEl>
                                        <p:attrNameLst>
                                          <p:attrName>style.visibility</p:attrName>
                                        </p:attrNameLst>
                                      </p:cBhvr>
                                      <p:to>
                                        <p:strVal val="visible"/>
                                      </p:to>
                                    </p:set>
                                    <p:animEffect transition="in" filter="wipe(left)">
                                      <p:cBhvr>
                                        <p:cTn id="827" dur="500"/>
                                        <p:tgtEl>
                                          <p:spTgt spid="665"/>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666"/>
                                        </p:tgtEl>
                                        <p:attrNameLst>
                                          <p:attrName>style.visibility</p:attrName>
                                        </p:attrNameLst>
                                      </p:cBhvr>
                                      <p:to>
                                        <p:strVal val="visible"/>
                                      </p:to>
                                    </p:set>
                                    <p:animEffect transition="in" filter="wipe(left)">
                                      <p:cBhvr>
                                        <p:cTn id="831" dur="500"/>
                                        <p:tgtEl>
                                          <p:spTgt spid="666"/>
                                        </p:tgtEl>
                                      </p:cBhvr>
                                    </p:animEffect>
                                  </p:childTnLst>
                                </p:cTn>
                              </p:par>
                            </p:childTnLst>
                          </p:cTn>
                        </p:par>
                        <p:par>
                          <p:cTn id="832" fill="hold">
                            <p:stCondLst>
                              <p:cond delay="103500"/>
                            </p:stCondLst>
                            <p:childTnLst>
                              <p:par>
                                <p:cTn id="833" presetID="22" presetClass="entr" presetSubtype="8" fill="hold" grpId="0" nodeType="afterEffect">
                                  <p:stCondLst>
                                    <p:cond delay="0"/>
                                  </p:stCondLst>
                                  <p:childTnLst>
                                    <p:set>
                                      <p:cBhvr>
                                        <p:cTn id="834" dur="1" fill="hold">
                                          <p:stCondLst>
                                            <p:cond delay="0"/>
                                          </p:stCondLst>
                                        </p:cTn>
                                        <p:tgtEl>
                                          <p:spTgt spid="667"/>
                                        </p:tgtEl>
                                        <p:attrNameLst>
                                          <p:attrName>style.visibility</p:attrName>
                                        </p:attrNameLst>
                                      </p:cBhvr>
                                      <p:to>
                                        <p:strVal val="visible"/>
                                      </p:to>
                                    </p:set>
                                    <p:animEffect transition="in" filter="wipe(left)">
                                      <p:cBhvr>
                                        <p:cTn id="835" dur="500"/>
                                        <p:tgtEl>
                                          <p:spTgt spid="667"/>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668"/>
                                        </p:tgtEl>
                                        <p:attrNameLst>
                                          <p:attrName>style.visibility</p:attrName>
                                        </p:attrNameLst>
                                      </p:cBhvr>
                                      <p:to>
                                        <p:strVal val="visible"/>
                                      </p:to>
                                    </p:set>
                                    <p:animEffect transition="in" filter="wipe(left)">
                                      <p:cBhvr>
                                        <p:cTn id="839" dur="500"/>
                                        <p:tgtEl>
                                          <p:spTgt spid="668"/>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670"/>
                                        </p:tgtEl>
                                        <p:attrNameLst>
                                          <p:attrName>style.visibility</p:attrName>
                                        </p:attrNameLst>
                                      </p:cBhvr>
                                      <p:to>
                                        <p:strVal val="visible"/>
                                      </p:to>
                                    </p:set>
                                    <p:animEffect transition="in" filter="wipe(left)">
                                      <p:cBhvr>
                                        <p:cTn id="843" dur="500"/>
                                        <p:tgtEl>
                                          <p:spTgt spid="670"/>
                                        </p:tgtEl>
                                      </p:cBhvr>
                                    </p:animEffect>
                                  </p:childTnLst>
                                </p:cTn>
                              </p:par>
                            </p:childTnLst>
                          </p:cTn>
                        </p:par>
                        <p:par>
                          <p:cTn id="844" fill="hold">
                            <p:stCondLst>
                              <p:cond delay="105000"/>
                            </p:stCondLst>
                            <p:childTnLst>
                              <p:par>
                                <p:cTn id="845" presetID="22" presetClass="entr" presetSubtype="8" fill="hold" grpId="0" nodeType="afterEffect">
                                  <p:stCondLst>
                                    <p:cond delay="0"/>
                                  </p:stCondLst>
                                  <p:childTnLst>
                                    <p:set>
                                      <p:cBhvr>
                                        <p:cTn id="846" dur="1" fill="hold">
                                          <p:stCondLst>
                                            <p:cond delay="0"/>
                                          </p:stCondLst>
                                        </p:cTn>
                                        <p:tgtEl>
                                          <p:spTgt spid="669"/>
                                        </p:tgtEl>
                                        <p:attrNameLst>
                                          <p:attrName>style.visibility</p:attrName>
                                        </p:attrNameLst>
                                      </p:cBhvr>
                                      <p:to>
                                        <p:strVal val="visible"/>
                                      </p:to>
                                    </p:set>
                                    <p:animEffect transition="in" filter="wipe(left)">
                                      <p:cBhvr>
                                        <p:cTn id="847" dur="500"/>
                                        <p:tgtEl>
                                          <p:spTgt spid="669"/>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671"/>
                                        </p:tgtEl>
                                        <p:attrNameLst>
                                          <p:attrName>style.visibility</p:attrName>
                                        </p:attrNameLst>
                                      </p:cBhvr>
                                      <p:to>
                                        <p:strVal val="visible"/>
                                      </p:to>
                                    </p:set>
                                    <p:animEffect transition="in" filter="wipe(left)">
                                      <p:cBhvr>
                                        <p:cTn id="851" dur="500"/>
                                        <p:tgtEl>
                                          <p:spTgt spid="671"/>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672"/>
                                        </p:tgtEl>
                                        <p:attrNameLst>
                                          <p:attrName>style.visibility</p:attrName>
                                        </p:attrNameLst>
                                      </p:cBhvr>
                                      <p:to>
                                        <p:strVal val="visible"/>
                                      </p:to>
                                    </p:set>
                                    <p:animEffect transition="in" filter="wipe(left)">
                                      <p:cBhvr>
                                        <p:cTn id="855" dur="500"/>
                                        <p:tgtEl>
                                          <p:spTgt spid="672"/>
                                        </p:tgtEl>
                                      </p:cBhvr>
                                    </p:animEffect>
                                  </p:childTnLst>
                                </p:cTn>
                              </p:par>
                            </p:childTnLst>
                          </p:cTn>
                        </p:par>
                        <p:par>
                          <p:cTn id="856" fill="hold">
                            <p:stCondLst>
                              <p:cond delay="106500"/>
                            </p:stCondLst>
                            <p:childTnLst>
                              <p:par>
                                <p:cTn id="857" presetID="22" presetClass="entr" presetSubtype="8" fill="hold" grpId="0"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wipe(left)">
                                      <p:cBhvr>
                                        <p:cTn id="859" dur="500"/>
                                        <p:tgtEl>
                                          <p:spTgt spid="234"/>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36"/>
                                        </p:tgtEl>
                                        <p:attrNameLst>
                                          <p:attrName>style.visibility</p:attrName>
                                        </p:attrNameLst>
                                      </p:cBhvr>
                                      <p:to>
                                        <p:strVal val="visible"/>
                                      </p:to>
                                    </p:set>
                                    <p:animEffect transition="in" filter="wipe(left)">
                                      <p:cBhvr>
                                        <p:cTn id="863" dur="500"/>
                                        <p:tgtEl>
                                          <p:spTgt spid="236"/>
                                        </p:tgtEl>
                                      </p:cBhvr>
                                    </p:animEffect>
                                  </p:childTnLst>
                                </p:cTn>
                              </p:par>
                            </p:childTnLst>
                          </p:cTn>
                        </p:par>
                        <p:par>
                          <p:cTn id="864" fill="hold">
                            <p:stCondLst>
                              <p:cond delay="107500"/>
                            </p:stCondLst>
                            <p:childTnLst>
                              <p:par>
                                <p:cTn id="865" presetID="22" presetClass="entr" presetSubtype="8" fill="hold" grpId="0" nodeType="afterEffect">
                                  <p:stCondLst>
                                    <p:cond delay="0"/>
                                  </p:stCondLst>
                                  <p:childTnLst>
                                    <p:set>
                                      <p:cBhvr>
                                        <p:cTn id="866" dur="1" fill="hold">
                                          <p:stCondLst>
                                            <p:cond delay="0"/>
                                          </p:stCondLst>
                                        </p:cTn>
                                        <p:tgtEl>
                                          <p:spTgt spid="235"/>
                                        </p:tgtEl>
                                        <p:attrNameLst>
                                          <p:attrName>style.visibility</p:attrName>
                                        </p:attrNameLst>
                                      </p:cBhvr>
                                      <p:to>
                                        <p:strVal val="visible"/>
                                      </p:to>
                                    </p:set>
                                    <p:animEffect transition="in" filter="wipe(left)">
                                      <p:cBhvr>
                                        <p:cTn id="867" dur="500"/>
                                        <p:tgtEl>
                                          <p:spTgt spid="2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29"/>
                                        </p:tgtEl>
                                        <p:attrNameLst>
                                          <p:attrName>style.visibility</p:attrName>
                                        </p:attrNameLst>
                                      </p:cBhvr>
                                      <p:to>
                                        <p:strVal val="visible"/>
                                      </p:to>
                                    </p:set>
                                    <p:animEffect transition="in" filter="wipe(left)">
                                      <p:cBhvr>
                                        <p:cTn id="871" dur="500"/>
                                        <p:tgtEl>
                                          <p:spTgt spid="229"/>
                                        </p:tgtEl>
                                      </p:cBhvr>
                                    </p:animEffect>
                                  </p:childTnLst>
                                </p:cTn>
                              </p:par>
                            </p:childTnLst>
                          </p:cTn>
                        </p:par>
                        <p:par>
                          <p:cTn id="872" fill="hold">
                            <p:stCondLst>
                              <p:cond delay="108500"/>
                            </p:stCondLst>
                            <p:childTnLst>
                              <p:par>
                                <p:cTn id="873" presetID="22" presetClass="entr" presetSubtype="8" fill="hold" grpId="0" nodeType="afterEffect">
                                  <p:stCondLst>
                                    <p:cond delay="0"/>
                                  </p:stCondLst>
                                  <p:childTnLst>
                                    <p:set>
                                      <p:cBhvr>
                                        <p:cTn id="874" dur="1" fill="hold">
                                          <p:stCondLst>
                                            <p:cond delay="0"/>
                                          </p:stCondLst>
                                        </p:cTn>
                                        <p:tgtEl>
                                          <p:spTgt spid="237"/>
                                        </p:tgtEl>
                                        <p:attrNameLst>
                                          <p:attrName>style.visibility</p:attrName>
                                        </p:attrNameLst>
                                      </p:cBhvr>
                                      <p:to>
                                        <p:strVal val="visible"/>
                                      </p:to>
                                    </p:set>
                                    <p:animEffect transition="in" filter="wipe(left)">
                                      <p:cBhvr>
                                        <p:cTn id="875" dur="500"/>
                                        <p:tgtEl>
                                          <p:spTgt spid="237"/>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38"/>
                                        </p:tgtEl>
                                        <p:attrNameLst>
                                          <p:attrName>style.visibility</p:attrName>
                                        </p:attrNameLst>
                                      </p:cBhvr>
                                      <p:to>
                                        <p:strVal val="visible"/>
                                      </p:to>
                                    </p:set>
                                    <p:animEffect transition="in" filter="wipe(left)">
                                      <p:cBhvr>
                                        <p:cTn id="879" dur="500"/>
                                        <p:tgtEl>
                                          <p:spTgt spid="238"/>
                                        </p:tgtEl>
                                      </p:cBhvr>
                                    </p:animEffect>
                                  </p:childTnLst>
                                </p:cTn>
                              </p:par>
                            </p:childTnLst>
                          </p:cTn>
                        </p:par>
                        <p:par>
                          <p:cTn id="880" fill="hold">
                            <p:stCondLst>
                              <p:cond delay="109500"/>
                            </p:stCondLst>
                            <p:childTnLst>
                              <p:par>
                                <p:cTn id="881" presetID="22" presetClass="entr" presetSubtype="8" fill="hold" grpId="0" nodeType="afterEffect">
                                  <p:stCondLst>
                                    <p:cond delay="0"/>
                                  </p:stCondLst>
                                  <p:childTnLst>
                                    <p:set>
                                      <p:cBhvr>
                                        <p:cTn id="882" dur="1" fill="hold">
                                          <p:stCondLst>
                                            <p:cond delay="0"/>
                                          </p:stCondLst>
                                        </p:cTn>
                                        <p:tgtEl>
                                          <p:spTgt spid="239"/>
                                        </p:tgtEl>
                                        <p:attrNameLst>
                                          <p:attrName>style.visibility</p:attrName>
                                        </p:attrNameLst>
                                      </p:cBhvr>
                                      <p:to>
                                        <p:strVal val="visible"/>
                                      </p:to>
                                    </p:set>
                                    <p:animEffect transition="in" filter="wipe(left)">
                                      <p:cBhvr>
                                        <p:cTn id="883" dur="500"/>
                                        <p:tgtEl>
                                          <p:spTgt spid="239"/>
                                        </p:tgtEl>
                                      </p:cBhvr>
                                    </p:animEffect>
                                  </p:childTnLst>
                                </p:cTn>
                              </p:par>
                            </p:childTnLst>
                          </p:cTn>
                        </p:par>
                        <p:par>
                          <p:cTn id="884" fill="hold">
                            <p:stCondLst>
                              <p:cond delay="110000"/>
                            </p:stCondLst>
                            <p:childTnLst>
                              <p:par>
                                <p:cTn id="885" presetID="22" presetClass="entr" presetSubtype="8" fill="hold" grpId="0" nodeType="afterEffect">
                                  <p:stCondLst>
                                    <p:cond delay="0"/>
                                  </p:stCondLst>
                                  <p:childTnLst>
                                    <p:set>
                                      <p:cBhvr>
                                        <p:cTn id="886" dur="1" fill="hold">
                                          <p:stCondLst>
                                            <p:cond delay="0"/>
                                          </p:stCondLst>
                                        </p:cTn>
                                        <p:tgtEl>
                                          <p:spTgt spid="240"/>
                                        </p:tgtEl>
                                        <p:attrNameLst>
                                          <p:attrName>style.visibility</p:attrName>
                                        </p:attrNameLst>
                                      </p:cBhvr>
                                      <p:to>
                                        <p:strVal val="visible"/>
                                      </p:to>
                                    </p:set>
                                    <p:animEffect transition="in" filter="wipe(left)">
                                      <p:cBhvr>
                                        <p:cTn id="887" dur="500"/>
                                        <p:tgtEl>
                                          <p:spTgt spid="240"/>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41"/>
                                        </p:tgtEl>
                                        <p:attrNameLst>
                                          <p:attrName>style.visibility</p:attrName>
                                        </p:attrNameLst>
                                      </p:cBhvr>
                                      <p:to>
                                        <p:strVal val="visible"/>
                                      </p:to>
                                    </p:set>
                                    <p:animEffect transition="in" filter="wipe(left)">
                                      <p:cBhvr>
                                        <p:cTn id="891" dur="500"/>
                                        <p:tgtEl>
                                          <p:spTgt spid="2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42"/>
                                        </p:tgtEl>
                                        <p:attrNameLst>
                                          <p:attrName>style.visibility</p:attrName>
                                        </p:attrNameLst>
                                      </p:cBhvr>
                                      <p:to>
                                        <p:strVal val="visible"/>
                                      </p:to>
                                    </p:set>
                                    <p:animEffect transition="in" filter="wipe(left)">
                                      <p:cBhvr>
                                        <p:cTn id="895" dur="500"/>
                                        <p:tgtEl>
                                          <p:spTgt spid="242"/>
                                        </p:tgtEl>
                                      </p:cBhvr>
                                    </p:animEffect>
                                  </p:childTnLst>
                                </p:cTn>
                              </p:par>
                            </p:childTnLst>
                          </p:cTn>
                        </p:par>
                        <p:par>
                          <p:cTn id="896" fill="hold">
                            <p:stCondLst>
                              <p:cond delay="111500"/>
                            </p:stCondLst>
                            <p:childTnLst>
                              <p:par>
                                <p:cTn id="897" presetID="22" presetClass="entr" presetSubtype="8" fill="hold" grpId="0" nodeType="afterEffect">
                                  <p:stCondLst>
                                    <p:cond delay="0"/>
                                  </p:stCondLst>
                                  <p:childTnLst>
                                    <p:set>
                                      <p:cBhvr>
                                        <p:cTn id="898" dur="1" fill="hold">
                                          <p:stCondLst>
                                            <p:cond delay="0"/>
                                          </p:stCondLst>
                                        </p:cTn>
                                        <p:tgtEl>
                                          <p:spTgt spid="243"/>
                                        </p:tgtEl>
                                        <p:attrNameLst>
                                          <p:attrName>style.visibility</p:attrName>
                                        </p:attrNameLst>
                                      </p:cBhvr>
                                      <p:to>
                                        <p:strVal val="visible"/>
                                      </p:to>
                                    </p:set>
                                    <p:animEffect transition="in" filter="wipe(left)">
                                      <p:cBhvr>
                                        <p:cTn id="899" dur="500"/>
                                        <p:tgtEl>
                                          <p:spTgt spid="243"/>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44"/>
                                        </p:tgtEl>
                                        <p:attrNameLst>
                                          <p:attrName>style.visibility</p:attrName>
                                        </p:attrNameLst>
                                      </p:cBhvr>
                                      <p:to>
                                        <p:strVal val="visible"/>
                                      </p:to>
                                    </p:set>
                                    <p:animEffect transition="in" filter="wipe(left)">
                                      <p:cBhvr>
                                        <p:cTn id="903" dur="500"/>
                                        <p:tgtEl>
                                          <p:spTgt spid="244"/>
                                        </p:tgtEl>
                                      </p:cBhvr>
                                    </p:animEffect>
                                  </p:childTnLst>
                                </p:cTn>
                              </p:par>
                            </p:childTnLst>
                          </p:cTn>
                        </p:par>
                        <p:par>
                          <p:cTn id="904" fill="hold">
                            <p:stCondLst>
                              <p:cond delay="112500"/>
                            </p:stCondLst>
                            <p:childTnLst>
                              <p:par>
                                <p:cTn id="905" presetID="22" presetClass="entr" presetSubtype="8" fill="hold" grpId="0" nodeType="afterEffect">
                                  <p:stCondLst>
                                    <p:cond delay="0"/>
                                  </p:stCondLst>
                                  <p:childTnLst>
                                    <p:set>
                                      <p:cBhvr>
                                        <p:cTn id="906" dur="1" fill="hold">
                                          <p:stCondLst>
                                            <p:cond delay="0"/>
                                          </p:stCondLst>
                                        </p:cTn>
                                        <p:tgtEl>
                                          <p:spTgt spid="245"/>
                                        </p:tgtEl>
                                        <p:attrNameLst>
                                          <p:attrName>style.visibility</p:attrName>
                                        </p:attrNameLst>
                                      </p:cBhvr>
                                      <p:to>
                                        <p:strVal val="visible"/>
                                      </p:to>
                                    </p:set>
                                    <p:animEffect transition="in" filter="wipe(left)">
                                      <p:cBhvr>
                                        <p:cTn id="907" dur="500"/>
                                        <p:tgtEl>
                                          <p:spTgt spid="245"/>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46"/>
                                        </p:tgtEl>
                                        <p:attrNameLst>
                                          <p:attrName>style.visibility</p:attrName>
                                        </p:attrNameLst>
                                      </p:cBhvr>
                                      <p:to>
                                        <p:strVal val="visible"/>
                                      </p:to>
                                    </p:set>
                                    <p:animEffect transition="in" filter="wipe(left)">
                                      <p:cBhvr>
                                        <p:cTn id="911" dur="500"/>
                                        <p:tgtEl>
                                          <p:spTgt spid="246"/>
                                        </p:tgtEl>
                                      </p:cBhvr>
                                    </p:animEffect>
                                  </p:childTnLst>
                                </p:cTn>
                              </p:par>
                            </p:childTnLst>
                          </p:cTn>
                        </p:par>
                        <p:par>
                          <p:cTn id="912" fill="hold">
                            <p:stCondLst>
                              <p:cond delay="113500"/>
                            </p:stCondLst>
                            <p:childTnLst>
                              <p:par>
                                <p:cTn id="913" presetID="22" presetClass="entr" presetSubtype="8" fill="hold" grpId="0" nodeType="afterEffect">
                                  <p:stCondLst>
                                    <p:cond delay="0"/>
                                  </p:stCondLst>
                                  <p:childTnLst>
                                    <p:set>
                                      <p:cBhvr>
                                        <p:cTn id="914" dur="1" fill="hold">
                                          <p:stCondLst>
                                            <p:cond delay="0"/>
                                          </p:stCondLst>
                                        </p:cTn>
                                        <p:tgtEl>
                                          <p:spTgt spid="253"/>
                                        </p:tgtEl>
                                        <p:attrNameLst>
                                          <p:attrName>style.visibility</p:attrName>
                                        </p:attrNameLst>
                                      </p:cBhvr>
                                      <p:to>
                                        <p:strVal val="visible"/>
                                      </p:to>
                                    </p:set>
                                    <p:animEffect transition="in" filter="wipe(left)">
                                      <p:cBhvr>
                                        <p:cTn id="915" dur="500"/>
                                        <p:tgtEl>
                                          <p:spTgt spid="253"/>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54"/>
                                        </p:tgtEl>
                                        <p:attrNameLst>
                                          <p:attrName>style.visibility</p:attrName>
                                        </p:attrNameLst>
                                      </p:cBhvr>
                                      <p:to>
                                        <p:strVal val="visible"/>
                                      </p:to>
                                    </p:set>
                                    <p:animEffect transition="in" filter="wipe(left)">
                                      <p:cBhvr>
                                        <p:cTn id="919" dur="500"/>
                                        <p:tgtEl>
                                          <p:spTgt spid="254"/>
                                        </p:tgtEl>
                                      </p:cBhvr>
                                    </p:animEffect>
                                  </p:childTnLst>
                                </p:cTn>
                              </p:par>
                            </p:childTnLst>
                          </p:cTn>
                        </p:par>
                        <p:par>
                          <p:cTn id="920" fill="hold">
                            <p:stCondLst>
                              <p:cond delay="114500"/>
                            </p:stCondLst>
                            <p:childTnLst>
                              <p:par>
                                <p:cTn id="921" presetID="22" presetClass="entr" presetSubtype="8" fill="hold" grpId="0" nodeType="afterEffect">
                                  <p:stCondLst>
                                    <p:cond delay="0"/>
                                  </p:stCondLst>
                                  <p:childTnLst>
                                    <p:set>
                                      <p:cBhvr>
                                        <p:cTn id="922" dur="1" fill="hold">
                                          <p:stCondLst>
                                            <p:cond delay="0"/>
                                          </p:stCondLst>
                                        </p:cTn>
                                        <p:tgtEl>
                                          <p:spTgt spid="255"/>
                                        </p:tgtEl>
                                        <p:attrNameLst>
                                          <p:attrName>style.visibility</p:attrName>
                                        </p:attrNameLst>
                                      </p:cBhvr>
                                      <p:to>
                                        <p:strVal val="visible"/>
                                      </p:to>
                                    </p:set>
                                    <p:animEffect transition="in" filter="wipe(left)">
                                      <p:cBhvr>
                                        <p:cTn id="923" dur="500"/>
                                        <p:tgtEl>
                                          <p:spTgt spid="255"/>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56"/>
                                        </p:tgtEl>
                                        <p:attrNameLst>
                                          <p:attrName>style.visibility</p:attrName>
                                        </p:attrNameLst>
                                      </p:cBhvr>
                                      <p:to>
                                        <p:strVal val="visible"/>
                                      </p:to>
                                    </p:set>
                                    <p:animEffect transition="in" filter="wipe(left)">
                                      <p:cBhvr>
                                        <p:cTn id="927" dur="500"/>
                                        <p:tgtEl>
                                          <p:spTgt spid="256"/>
                                        </p:tgtEl>
                                      </p:cBhvr>
                                    </p:animEffect>
                                  </p:childTnLst>
                                </p:cTn>
                              </p:par>
                            </p:childTnLst>
                          </p:cTn>
                        </p:par>
                        <p:par>
                          <p:cTn id="928" fill="hold">
                            <p:stCondLst>
                              <p:cond delay="115500"/>
                            </p:stCondLst>
                            <p:childTnLst>
                              <p:par>
                                <p:cTn id="929" presetID="22" presetClass="entr" presetSubtype="8" fill="hold" grpId="0" nodeType="afterEffect">
                                  <p:stCondLst>
                                    <p:cond delay="0"/>
                                  </p:stCondLst>
                                  <p:childTnLst>
                                    <p:set>
                                      <p:cBhvr>
                                        <p:cTn id="930" dur="1" fill="hold">
                                          <p:stCondLst>
                                            <p:cond delay="0"/>
                                          </p:stCondLst>
                                        </p:cTn>
                                        <p:tgtEl>
                                          <p:spTgt spid="257"/>
                                        </p:tgtEl>
                                        <p:attrNameLst>
                                          <p:attrName>style.visibility</p:attrName>
                                        </p:attrNameLst>
                                      </p:cBhvr>
                                      <p:to>
                                        <p:strVal val="visible"/>
                                      </p:to>
                                    </p:set>
                                    <p:animEffect transition="in" filter="wipe(left)">
                                      <p:cBhvr>
                                        <p:cTn id="931" dur="500"/>
                                        <p:tgtEl>
                                          <p:spTgt spid="257"/>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58"/>
                                        </p:tgtEl>
                                        <p:attrNameLst>
                                          <p:attrName>style.visibility</p:attrName>
                                        </p:attrNameLst>
                                      </p:cBhvr>
                                      <p:to>
                                        <p:strVal val="visible"/>
                                      </p:to>
                                    </p:set>
                                    <p:animEffect transition="in" filter="wipe(left)">
                                      <p:cBhvr>
                                        <p:cTn id="93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304" grpId="0" animBg="1"/>
      <p:bldP spid="311" grpId="0" animBg="1"/>
      <p:bldP spid="334" grpId="0" animBg="1"/>
      <p:bldP spid="338" grpId="0" animBg="1"/>
      <p:bldP spid="344" grpId="0" animBg="1"/>
      <p:bldP spid="346" grpId="0" animBg="1"/>
      <p:bldP spid="348" grpId="0" animBg="1"/>
      <p:bldP spid="351" grpId="0" animBg="1"/>
      <p:bldP spid="356" grpId="0" animBg="1"/>
      <p:bldP spid="358" grpId="0" animBg="1"/>
      <p:bldP spid="361" grpId="0" animBg="1"/>
      <p:bldP spid="362" grpId="0" animBg="1"/>
      <p:bldP spid="364" grpId="0" animBg="1"/>
      <p:bldP spid="369" grpId="0" animBg="1"/>
      <p:bldP spid="370" grpId="0" animBg="1"/>
      <p:bldP spid="371" grpId="0" animBg="1"/>
      <p:bldP spid="374" grpId="0" animBg="1"/>
      <p:bldP spid="376" grpId="0" animBg="1"/>
      <p:bldP spid="379" grpId="0" animBg="1"/>
      <p:bldP spid="380" grpId="0" animBg="1"/>
      <p:bldP spid="382" grpId="0" animBg="1"/>
      <p:bldP spid="384" grpId="0" animBg="1"/>
      <p:bldP spid="387" grpId="0" animBg="1"/>
      <p:bldP spid="388" grpId="0" animBg="1"/>
      <p:bldP spid="389" grpId="0" animBg="1"/>
      <p:bldP spid="392" grpId="0" animBg="1"/>
      <p:bldP spid="394" grpId="0" animBg="1"/>
      <p:bldP spid="397" grpId="0" animBg="1"/>
      <p:bldP spid="402" grpId="0" animBg="1"/>
      <p:bldP spid="409" grpId="0" animBg="1"/>
      <p:bldP spid="413" grpId="0" animBg="1"/>
      <p:bldP spid="416" grpId="0" animBg="1"/>
      <p:bldP spid="423" grpId="0" animBg="1"/>
      <p:bldP spid="505" grpId="0" animBg="1"/>
      <p:bldP spid="509" grpId="0" animBg="1"/>
      <p:bldP spid="513" grpId="0" animBg="1"/>
      <p:bldP spid="516" grpId="0" animBg="1"/>
      <p:bldP spid="520" grpId="0" animBg="1"/>
      <p:bldP spid="523" grpId="0" animBg="1"/>
      <p:bldP spid="526" grpId="0" animBg="1"/>
      <p:bldP spid="529" grpId="0" animBg="1"/>
      <p:bldP spid="539" grpId="0" animBg="1"/>
      <p:bldP spid="540" grpId="0" animBg="1"/>
      <p:bldP spid="542" grpId="0" animBg="1"/>
      <p:bldP spid="544" grpId="0" animBg="1"/>
      <p:bldP spid="546" grpId="0" animBg="1"/>
      <p:bldP spid="548" grpId="0" animBg="1"/>
      <p:bldP spid="550" grpId="0" animBg="1"/>
      <p:bldP spid="552" grpId="0" animBg="1"/>
      <p:bldP spid="554" grpId="0" animBg="1"/>
      <p:bldP spid="556" grpId="0" animBg="1"/>
      <p:bldP spid="561" grpId="0" animBg="1"/>
      <p:bldP spid="566" grpId="0" animBg="1"/>
      <p:bldP spid="568" grpId="0" animBg="1"/>
      <p:bldP spid="570" grpId="0" animBg="1"/>
      <p:bldP spid="573" grpId="0" animBg="1"/>
      <p:bldP spid="574" grpId="0" animBg="1"/>
      <p:bldP spid="576" grpId="0" animBg="1"/>
      <p:bldP spid="580" grpId="0" animBg="1"/>
      <p:bldP spid="581" grpId="0" animBg="1"/>
      <p:bldP spid="582" grpId="0" animBg="1"/>
      <p:bldP spid="583" grpId="0" animBg="1"/>
      <p:bldP spid="585" grpId="0" animBg="1"/>
      <p:bldP spid="587" grpId="0" animBg="1"/>
      <p:bldP spid="589" grpId="0" animBg="1"/>
      <p:bldP spid="592" grpId="0" animBg="1"/>
      <p:bldP spid="596" grpId="0" animBg="1"/>
      <p:bldP spid="598" grpId="0" animBg="1"/>
      <p:bldP spid="600" grpId="0" animBg="1"/>
      <p:bldP spid="602" grpId="0" animBg="1"/>
      <p:bldP spid="604" grpId="0" animBg="1"/>
      <p:bldP spid="606" grpId="0" animBg="1"/>
      <p:bldP spid="608" grpId="0" animBg="1"/>
      <p:bldP spid="610" grpId="0" animBg="1"/>
      <p:bldP spid="612" grpId="0" animBg="1"/>
      <p:bldP spid="623" grpId="0" animBg="1"/>
      <p:bldP spid="624" grpId="0" animBg="1"/>
      <p:bldP spid="625" grpId="0" animBg="1"/>
      <p:bldP spid="627" grpId="0" animBg="1"/>
      <p:bldP spid="630" grpId="0" animBg="1"/>
      <p:bldP spid="631" grpId="0" animBg="1"/>
      <p:bldP spid="633" grpId="0" animBg="1"/>
      <p:bldP spid="637" grpId="0" animBg="1"/>
      <p:bldP spid="638" grpId="0" animBg="1"/>
      <p:bldP spid="639" grpId="0" animBg="1"/>
      <p:bldP spid="640" grpId="0" animBg="1"/>
      <p:bldP spid="642" grpId="0" animBg="1"/>
      <p:bldP spid="644" grpId="0" animBg="1"/>
      <p:bldP spid="646" grpId="0" animBg="1"/>
      <p:bldP spid="649" grpId="0" animBg="1"/>
      <p:bldP spid="652" grpId="0" animBg="1"/>
      <p:bldP spid="653" grpId="0" animBg="1"/>
      <p:bldP spid="655" grpId="0" animBg="1"/>
      <p:bldP spid="657" grpId="0" animBg="1"/>
      <p:bldP spid="659" grpId="0" animBg="1"/>
      <p:bldP spid="661" grpId="0" animBg="1"/>
      <p:bldP spid="663" grpId="0" animBg="1"/>
      <p:bldP spid="665" grpId="0" animBg="1"/>
      <p:bldP spid="667" grpId="0" animBg="1"/>
      <p:bldP spid="669" grpId="0" animBg="1"/>
      <p:bldP spid="234" grpId="0" animBg="1"/>
      <p:bldP spid="235" grpId="0" animBg="1"/>
      <p:bldP spid="237" grpId="0" animBg="1"/>
      <p:bldP spid="239" grpId="0" animBg="1"/>
      <p:bldP spid="240" grpId="0" animBg="1"/>
      <p:bldP spid="243" grpId="0" animBg="1"/>
      <p:bldP spid="245" grpId="0" animBg="1"/>
      <p:bldP spid="253" grpId="0" animBg="1"/>
      <p:bldP spid="255" grpId="0" animBg="1"/>
      <p:bldP spid="257"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47" name="Rectangle 246"/>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sp>
        <p:nvSpPr>
          <p:cNvPr id="3" name="Rectangle 2"/>
          <p:cNvSpPr/>
          <p:nvPr userDrawn="1"/>
        </p:nvSpPr>
        <p:spPr>
          <a:xfrm>
            <a:off x="0" y="-30574"/>
            <a:ext cx="9161000" cy="688857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smtClean="0">
              <a:solidFill>
                <a:srgbClr val="FFFFFF"/>
              </a:solidFill>
            </a:endParaRPr>
          </a:p>
        </p:txBody>
      </p:sp>
      <p:cxnSp>
        <p:nvCxnSpPr>
          <p:cNvPr id="373" name="Straight Connector 372"/>
          <p:cNvCxnSpPr>
            <a:stCxn id="371" idx="3"/>
            <a:endCxn id="369" idx="3"/>
          </p:cNvCxnSpPr>
          <p:nvPr userDrawn="1"/>
        </p:nvCxnSpPr>
        <p:spPr>
          <a:xfrm flipH="1" flipV="1">
            <a:off x="392429" y="5825275"/>
            <a:ext cx="1463659" cy="41097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61359" y="6160049"/>
            <a:ext cx="1546848" cy="255494"/>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p:cNvCxnSpPr>
          <p:nvPr userDrawn="1"/>
        </p:nvCxnSpPr>
        <p:spPr>
          <a:xfrm flipV="1">
            <a:off x="3546559" y="5109817"/>
            <a:ext cx="242400" cy="578111"/>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546559" y="5687928"/>
            <a:ext cx="214800" cy="727615"/>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942364" y="5593804"/>
            <a:ext cx="358164" cy="94976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74441" y="5825275"/>
            <a:ext cx="117988" cy="4808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92429" y="4930523"/>
            <a:ext cx="1491259" cy="89475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98972" y="4263639"/>
            <a:ext cx="804251" cy="36718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p:cNvCxnSpPr>
          <p:nvPr userDrawn="1"/>
        </p:nvCxnSpPr>
        <p:spPr>
          <a:xfrm>
            <a:off x="184441" y="4756075"/>
            <a:ext cx="2243148" cy="402301"/>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1" idx="3"/>
          </p:cNvCxnSpPr>
          <p:nvPr userDrawn="1"/>
        </p:nvCxnSpPr>
        <p:spPr>
          <a:xfrm>
            <a:off x="6798212" y="4970481"/>
            <a:ext cx="532865" cy="930993"/>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149707" y="4979082"/>
            <a:ext cx="648505" cy="619199"/>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430537" y="4970482"/>
            <a:ext cx="367675" cy="8070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64618" y="4970482"/>
            <a:ext cx="33594" cy="868391"/>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p:cNvCxnSpPr>
          <p:nvPr userDrawn="1"/>
        </p:nvCxnSpPr>
        <p:spPr>
          <a:xfrm flipH="1" flipV="1">
            <a:off x="6798212" y="4970481"/>
            <a:ext cx="290465" cy="86060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98212" y="4979082"/>
            <a:ext cx="670930" cy="61149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54718" y="4272239"/>
            <a:ext cx="648505" cy="61919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135548" y="4263639"/>
            <a:ext cx="367675" cy="807093"/>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69629" y="4263639"/>
            <a:ext cx="33594" cy="868391"/>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p:cNvCxnSpPr>
          <p:nvPr userDrawn="1"/>
        </p:nvCxnSpPr>
        <p:spPr>
          <a:xfrm flipH="1" flipV="1">
            <a:off x="1503223" y="4263638"/>
            <a:ext cx="290465" cy="860608"/>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userDrawn="1"/>
        </p:nvCxnSpPr>
        <p:spPr>
          <a:xfrm flipH="1" flipV="1">
            <a:off x="1503223" y="4272239"/>
            <a:ext cx="670930" cy="611496"/>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userDrawn="1"/>
        </p:nvCxnSpPr>
        <p:spPr>
          <a:xfrm flipH="1" flipV="1">
            <a:off x="1503223" y="4263638"/>
            <a:ext cx="823330" cy="33305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flipH="1" flipV="1">
            <a:off x="8159582" y="4921922"/>
            <a:ext cx="1649924" cy="667760"/>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04" name="Can 303"/>
          <p:cNvSpPr/>
          <p:nvPr userDrawn="1"/>
        </p:nvSpPr>
        <p:spPr>
          <a:xfrm>
            <a:off x="1793688" y="475122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14" name="Straight Connector 313"/>
          <p:cNvCxnSpPr>
            <a:stCxn id="304" idx="3"/>
          </p:cNvCxnSpPr>
          <p:nvPr userDrawn="1"/>
        </p:nvCxnSpPr>
        <p:spPr>
          <a:xfrm>
            <a:off x="1883688" y="4930523"/>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a:off x="2427589" y="5158376"/>
            <a:ext cx="1118970" cy="529554"/>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H="1" flipV="1">
            <a:off x="3788959" y="5109818"/>
            <a:ext cx="1739923" cy="667758"/>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3636559" y="5466686"/>
            <a:ext cx="635830" cy="179295"/>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p:cNvCxnSpPr>
          <p:nvPr userDrawn="1"/>
        </p:nvCxnSpPr>
        <p:spPr>
          <a:xfrm flipH="1" flipV="1">
            <a:off x="4272389" y="5466686"/>
            <a:ext cx="1256493" cy="31089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4" idx="3"/>
            <a:endCxn id="356" idx="3"/>
          </p:cNvCxnSpPr>
          <p:nvPr userDrawn="1"/>
        </p:nvCxnSpPr>
        <p:spPr>
          <a:xfrm>
            <a:off x="5528882" y="5777576"/>
            <a:ext cx="440825" cy="172457"/>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56" idx="3"/>
          </p:cNvCxnSpPr>
          <p:nvPr userDrawn="1"/>
        </p:nvCxnSpPr>
        <p:spPr>
          <a:xfrm>
            <a:off x="5969707" y="5950033"/>
            <a:ext cx="1118970" cy="529553"/>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88677" y="5901475"/>
            <a:ext cx="242400" cy="578111"/>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2" name="Can 361"/>
          <p:cNvSpPr/>
          <p:nvPr userDrawn="1"/>
        </p:nvSpPr>
        <p:spPr>
          <a:xfrm>
            <a:off x="8981000" y="6389939"/>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63" name="Straight Connector 362"/>
          <p:cNvCxnSpPr>
            <a:stCxn id="362" idx="3"/>
          </p:cNvCxnSpPr>
          <p:nvPr userDrawn="1"/>
        </p:nvCxnSpPr>
        <p:spPr>
          <a:xfrm flipH="1" flipV="1">
            <a:off x="7331077" y="5901474"/>
            <a:ext cx="1739923" cy="667759"/>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87925" y="5466686"/>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65" name="Straight Connector 364"/>
          <p:cNvCxnSpPr/>
          <p:nvPr userDrawn="1"/>
        </p:nvCxnSpPr>
        <p:spPr>
          <a:xfrm flipH="1">
            <a:off x="7338774" y="5645980"/>
            <a:ext cx="1546848" cy="255495"/>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69707" y="5901474"/>
            <a:ext cx="1361370" cy="4855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302429" y="5645981"/>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0" name="Can 369"/>
          <p:cNvSpPr/>
          <p:nvPr userDrawn="1"/>
        </p:nvSpPr>
        <p:spPr>
          <a:xfrm>
            <a:off x="184441" y="612687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1" name="Can 370"/>
          <p:cNvSpPr/>
          <p:nvPr userDrawn="1"/>
        </p:nvSpPr>
        <p:spPr>
          <a:xfrm>
            <a:off x="1766088" y="6056955"/>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4" name="Can 373"/>
          <p:cNvSpPr/>
          <p:nvPr userDrawn="1"/>
        </p:nvSpPr>
        <p:spPr>
          <a:xfrm>
            <a:off x="2309989" y="6284808"/>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375" name="Straight Connector 374"/>
          <p:cNvCxnSpPr>
            <a:stCxn id="371" idx="3"/>
            <a:endCxn id="374" idx="3"/>
          </p:cNvCxnSpPr>
          <p:nvPr userDrawn="1"/>
        </p:nvCxnSpPr>
        <p:spPr>
          <a:xfrm>
            <a:off x="1856088" y="6236249"/>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71359" y="623624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82" name="Can 381"/>
          <p:cNvSpPr/>
          <p:nvPr userDrawn="1"/>
        </p:nvSpPr>
        <p:spPr>
          <a:xfrm>
            <a:off x="5218207" y="5980755"/>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406" name="Straight Connector 405"/>
          <p:cNvCxnSpPr/>
          <p:nvPr userDrawn="1"/>
        </p:nvCxnSpPr>
        <p:spPr>
          <a:xfrm flipH="1">
            <a:off x="1856089" y="5158377"/>
            <a:ext cx="571501" cy="89857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p:cNvCxnSpPr>
          <p:nvPr userDrawn="1"/>
        </p:nvCxnSpPr>
        <p:spPr>
          <a:xfrm flipV="1">
            <a:off x="274441" y="5158376"/>
            <a:ext cx="2153148" cy="114779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75728" y="5158376"/>
            <a:ext cx="51862" cy="505785"/>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85728" y="548486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415" name="Straight Connector 414"/>
          <p:cNvCxnSpPr>
            <a:stCxn id="416" idx="3"/>
            <a:endCxn id="413" idx="3"/>
          </p:cNvCxnSpPr>
          <p:nvPr userDrawn="1"/>
        </p:nvCxnSpPr>
        <p:spPr>
          <a:xfrm flipH="1" flipV="1">
            <a:off x="2375728" y="5664161"/>
            <a:ext cx="231861" cy="438272"/>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23" name="Can 422"/>
          <p:cNvSpPr/>
          <p:nvPr userDrawn="1"/>
        </p:nvSpPr>
        <p:spPr>
          <a:xfrm>
            <a:off x="730271" y="6210645"/>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424" name="Straight Connector 423"/>
          <p:cNvCxnSpPr>
            <a:stCxn id="374" idx="3"/>
            <a:endCxn id="423" idx="3"/>
          </p:cNvCxnSpPr>
          <p:nvPr userDrawn="1"/>
        </p:nvCxnSpPr>
        <p:spPr>
          <a:xfrm flipH="1" flipV="1">
            <a:off x="820271" y="6389939"/>
            <a:ext cx="1579718" cy="7416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userDrawn="1"/>
        </p:nvCxnSpPr>
        <p:spPr>
          <a:xfrm flipH="1" flipV="1">
            <a:off x="3403195" y="5465782"/>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9" name="Can 508"/>
          <p:cNvSpPr/>
          <p:nvPr userDrawn="1"/>
        </p:nvSpPr>
        <p:spPr>
          <a:xfrm>
            <a:off x="6059707" y="5418987"/>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3" name="Can 512"/>
          <p:cNvSpPr/>
          <p:nvPr userDrawn="1"/>
        </p:nvSpPr>
        <p:spPr>
          <a:xfrm>
            <a:off x="6340537" y="5598281"/>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6" name="Can 515"/>
          <p:cNvSpPr/>
          <p:nvPr userDrawn="1"/>
        </p:nvSpPr>
        <p:spPr>
          <a:xfrm>
            <a:off x="6674618" y="5659579"/>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0" name="Can 519"/>
          <p:cNvSpPr/>
          <p:nvPr userDrawn="1"/>
        </p:nvSpPr>
        <p:spPr>
          <a:xfrm>
            <a:off x="6998677" y="5651795"/>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3" name="Can 522"/>
          <p:cNvSpPr/>
          <p:nvPr userDrawn="1"/>
        </p:nvSpPr>
        <p:spPr>
          <a:xfrm>
            <a:off x="7379142" y="5411284"/>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2" name="Can 541"/>
          <p:cNvSpPr/>
          <p:nvPr userDrawn="1"/>
        </p:nvSpPr>
        <p:spPr>
          <a:xfrm>
            <a:off x="608972" y="445153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4" name="Can 543"/>
          <p:cNvSpPr/>
          <p:nvPr userDrawn="1"/>
        </p:nvSpPr>
        <p:spPr>
          <a:xfrm>
            <a:off x="764718" y="471214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6" name="Can 545"/>
          <p:cNvSpPr/>
          <p:nvPr userDrawn="1"/>
        </p:nvSpPr>
        <p:spPr>
          <a:xfrm>
            <a:off x="1045548" y="4891438"/>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48" name="Can 547"/>
          <p:cNvSpPr/>
          <p:nvPr userDrawn="1"/>
        </p:nvSpPr>
        <p:spPr>
          <a:xfrm>
            <a:off x="1379629" y="4952736"/>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562" name="Straight Connector 561"/>
          <p:cNvCxnSpPr>
            <a:stCxn id="561" idx="3"/>
            <a:endCxn id="361" idx="3"/>
          </p:cNvCxnSpPr>
          <p:nvPr userDrawn="1"/>
        </p:nvCxnSpPr>
        <p:spPr>
          <a:xfrm flipH="1" flipV="1">
            <a:off x="7331077" y="5901474"/>
            <a:ext cx="466713" cy="466597"/>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305257" y="618497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cxnSp>
        <p:nvCxnSpPr>
          <p:cNvPr id="236" name="Straight Connector 235"/>
          <p:cNvCxnSpPr>
            <a:stCxn id="234" idx="3"/>
          </p:cNvCxnSpPr>
          <p:nvPr userDrawn="1"/>
        </p:nvCxnSpPr>
        <p:spPr>
          <a:xfrm>
            <a:off x="395257" y="6364271"/>
            <a:ext cx="543901" cy="227854"/>
          </a:xfrm>
          <a:prstGeom prst="line">
            <a:avLst/>
          </a:prstGeom>
          <a:ln w="3175">
            <a:solidFill>
              <a:srgbClr val="BCFFF9"/>
            </a:solidFill>
          </a:ln>
          <a:effectLst/>
        </p:spPr>
        <p:style>
          <a:lnRef idx="2">
            <a:schemeClr val="accent1"/>
          </a:lnRef>
          <a:fillRef idx="0">
            <a:schemeClr val="accent1"/>
          </a:fillRef>
          <a:effectRef idx="1">
            <a:schemeClr val="accent1"/>
          </a:effectRef>
          <a:fontRef idx="minor">
            <a:schemeClr val="tx1"/>
          </a:fontRef>
        </p:style>
      </p:cxnSp>
      <p:sp>
        <p:nvSpPr>
          <p:cNvPr id="239" name="Can 238"/>
          <p:cNvSpPr/>
          <p:nvPr userDrawn="1"/>
        </p:nvSpPr>
        <p:spPr>
          <a:xfrm>
            <a:off x="2210528" y="6364271"/>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40" name="Can 239"/>
          <p:cNvSpPr/>
          <p:nvPr userDrawn="1"/>
        </p:nvSpPr>
        <p:spPr>
          <a:xfrm>
            <a:off x="1852364" y="5414510"/>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7" name="Can 256"/>
          <p:cNvSpPr/>
          <p:nvPr userDrawn="1"/>
        </p:nvSpPr>
        <p:spPr>
          <a:xfrm>
            <a:off x="1793688" y="6232418"/>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44" name="Can 343"/>
          <p:cNvSpPr/>
          <p:nvPr userDrawn="1"/>
        </p:nvSpPr>
        <p:spPr>
          <a:xfrm>
            <a:off x="5438882" y="559828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16" name="Can 415"/>
          <p:cNvSpPr/>
          <p:nvPr userDrawn="1"/>
        </p:nvSpPr>
        <p:spPr>
          <a:xfrm>
            <a:off x="2517589" y="59231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90" name="Can 289"/>
          <p:cNvSpPr/>
          <p:nvPr userDrawn="1"/>
        </p:nvSpPr>
        <p:spPr>
          <a:xfrm>
            <a:off x="94441" y="457678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4" name="Can 333"/>
          <p:cNvSpPr/>
          <p:nvPr userDrawn="1"/>
        </p:nvSpPr>
        <p:spPr>
          <a:xfrm>
            <a:off x="3456559" y="5508634"/>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6" name="Can 355"/>
          <p:cNvSpPr/>
          <p:nvPr userDrawn="1"/>
        </p:nvSpPr>
        <p:spPr>
          <a:xfrm>
            <a:off x="5879707" y="57707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8" name="Can 357"/>
          <p:cNvSpPr/>
          <p:nvPr userDrawn="1"/>
        </p:nvSpPr>
        <p:spPr>
          <a:xfrm>
            <a:off x="6998677" y="630029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61" name="Can 360"/>
          <p:cNvSpPr/>
          <p:nvPr userDrawn="1"/>
        </p:nvSpPr>
        <p:spPr>
          <a:xfrm>
            <a:off x="7241077" y="5722180"/>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50" name="Can 549"/>
          <p:cNvSpPr/>
          <p:nvPr userDrawn="1"/>
        </p:nvSpPr>
        <p:spPr>
          <a:xfrm>
            <a:off x="1703688" y="494495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61" name="Can 560"/>
          <p:cNvSpPr/>
          <p:nvPr userDrawn="1"/>
        </p:nvSpPr>
        <p:spPr>
          <a:xfrm>
            <a:off x="7707790" y="6188777"/>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grpSp>
        <p:nvGrpSpPr>
          <p:cNvPr id="316" name="Group 315"/>
          <p:cNvGrpSpPr/>
          <p:nvPr userDrawn="1"/>
        </p:nvGrpSpPr>
        <p:grpSpPr>
          <a:xfrm>
            <a:off x="-3084" y="-30574"/>
            <a:ext cx="9164084" cy="6888574"/>
            <a:chOff x="-3084" y="-30574"/>
            <a:chExt cx="9164084" cy="6888574"/>
          </a:xfrm>
        </p:grpSpPr>
        <p:sp>
          <p:nvSpPr>
            <p:cNvPr id="319" name="Rectangle 318"/>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320" name="Rectangle 319"/>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sp>
        <p:nvSpPr>
          <p:cNvPr id="321"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322" name="Picture 3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323"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324"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325" name="Straight Connector 324"/>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73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wipe(left)">
                                      <p:cBhvr>
                                        <p:cTn id="27" dur="500"/>
                                        <p:tgtEl>
                                          <p:spTgt spid="3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5"/>
                                        </p:tgtEl>
                                        <p:attrNameLst>
                                          <p:attrName>style.visibility</p:attrName>
                                        </p:attrNameLst>
                                      </p:cBhvr>
                                      <p:to>
                                        <p:strVal val="visible"/>
                                      </p:to>
                                    </p:set>
                                    <p:animEffect transition="in" filter="wipe(left)">
                                      <p:cBhvr>
                                        <p:cTn id="35" dur="500"/>
                                        <p:tgtEl>
                                          <p:spTgt spid="34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wipe(left)">
                                      <p:cBhvr>
                                        <p:cTn id="39" dur="500"/>
                                        <p:tgtEl>
                                          <p:spTgt spid="34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wipe(left)">
                                      <p:cBhvr>
                                        <p:cTn id="43" dur="500"/>
                                        <p:tgtEl>
                                          <p:spTgt spid="35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55"/>
                                        </p:tgtEl>
                                        <p:attrNameLst>
                                          <p:attrName>style.visibility</p:attrName>
                                        </p:attrNameLst>
                                      </p:cBhvr>
                                      <p:to>
                                        <p:strVal val="visible"/>
                                      </p:to>
                                    </p:set>
                                    <p:animEffect transition="in" filter="wipe(left)">
                                      <p:cBhvr>
                                        <p:cTn id="47" dur="500"/>
                                        <p:tgtEl>
                                          <p:spTgt spid="35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7"/>
                                        </p:tgtEl>
                                        <p:attrNameLst>
                                          <p:attrName>style.visibility</p:attrName>
                                        </p:attrNameLst>
                                      </p:cBhvr>
                                      <p:to>
                                        <p:strVal val="visible"/>
                                      </p:to>
                                    </p:set>
                                    <p:animEffect transition="in" filter="wipe(left)">
                                      <p:cBhvr>
                                        <p:cTn id="51" dur="500"/>
                                        <p:tgtEl>
                                          <p:spTgt spid="35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wipe(left)">
                                      <p:cBhvr>
                                        <p:cTn id="55" dur="500"/>
                                        <p:tgtEl>
                                          <p:spTgt spid="35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59"/>
                                        </p:tgtEl>
                                        <p:attrNameLst>
                                          <p:attrName>style.visibility</p:attrName>
                                        </p:attrNameLst>
                                      </p:cBhvr>
                                      <p:to>
                                        <p:strVal val="visible"/>
                                      </p:to>
                                    </p:set>
                                    <p:animEffect transition="in" filter="wipe(left)">
                                      <p:cBhvr>
                                        <p:cTn id="59" dur="500"/>
                                        <p:tgtEl>
                                          <p:spTgt spid="3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58"/>
                                        </p:tgtEl>
                                        <p:attrNameLst>
                                          <p:attrName>style.visibility</p:attrName>
                                        </p:attrNameLst>
                                      </p:cBhvr>
                                      <p:to>
                                        <p:strVal val="visible"/>
                                      </p:to>
                                    </p:set>
                                    <p:animEffect transition="in" filter="wipe(left)">
                                      <p:cBhvr>
                                        <p:cTn id="63" dur="500"/>
                                        <p:tgtEl>
                                          <p:spTgt spid="35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361"/>
                                        </p:tgtEl>
                                        <p:attrNameLst>
                                          <p:attrName>style.visibility</p:attrName>
                                        </p:attrNameLst>
                                      </p:cBhvr>
                                      <p:to>
                                        <p:strVal val="visible"/>
                                      </p:to>
                                    </p:set>
                                    <p:animEffect transition="in" filter="wipe(left)">
                                      <p:cBhvr>
                                        <p:cTn id="71" dur="500"/>
                                        <p:tgtEl>
                                          <p:spTgt spid="36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63"/>
                                        </p:tgtEl>
                                        <p:attrNameLst>
                                          <p:attrName>style.visibility</p:attrName>
                                        </p:attrNameLst>
                                      </p:cBhvr>
                                      <p:to>
                                        <p:strVal val="visible"/>
                                      </p:to>
                                    </p:set>
                                    <p:animEffect transition="in" filter="wipe(left)">
                                      <p:cBhvr>
                                        <p:cTn id="75" dur="500"/>
                                        <p:tgtEl>
                                          <p:spTgt spid="36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62"/>
                                        </p:tgtEl>
                                        <p:attrNameLst>
                                          <p:attrName>style.visibility</p:attrName>
                                        </p:attrNameLst>
                                      </p:cBhvr>
                                      <p:to>
                                        <p:strVal val="visible"/>
                                      </p:to>
                                    </p:set>
                                    <p:animEffect transition="in" filter="wipe(left)">
                                      <p:cBhvr>
                                        <p:cTn id="79" dur="500"/>
                                        <p:tgtEl>
                                          <p:spTgt spid="362"/>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65"/>
                                        </p:tgtEl>
                                        <p:attrNameLst>
                                          <p:attrName>style.visibility</p:attrName>
                                        </p:attrNameLst>
                                      </p:cBhvr>
                                      <p:to>
                                        <p:strVal val="visible"/>
                                      </p:to>
                                    </p:set>
                                    <p:animEffect transition="in" filter="wipe(left)">
                                      <p:cBhvr>
                                        <p:cTn id="83" dur="500"/>
                                        <p:tgtEl>
                                          <p:spTgt spid="36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64"/>
                                        </p:tgtEl>
                                        <p:attrNameLst>
                                          <p:attrName>style.visibility</p:attrName>
                                        </p:attrNameLst>
                                      </p:cBhvr>
                                      <p:to>
                                        <p:strVal val="visible"/>
                                      </p:to>
                                    </p:set>
                                    <p:animEffect transition="in" filter="wipe(left)">
                                      <p:cBhvr>
                                        <p:cTn id="87" dur="500"/>
                                        <p:tgtEl>
                                          <p:spTgt spid="36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wipe(left)">
                                      <p:cBhvr>
                                        <p:cTn id="91" dur="500"/>
                                        <p:tgtEl>
                                          <p:spTgt spid="367"/>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68"/>
                                        </p:tgtEl>
                                        <p:attrNameLst>
                                          <p:attrName>style.visibility</p:attrName>
                                        </p:attrNameLst>
                                      </p:cBhvr>
                                      <p:to>
                                        <p:strVal val="visible"/>
                                      </p:to>
                                    </p:set>
                                    <p:animEffect transition="in" filter="wipe(left)">
                                      <p:cBhvr>
                                        <p:cTn id="95" dur="500"/>
                                        <p:tgtEl>
                                          <p:spTgt spid="368"/>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70"/>
                                        </p:tgtEl>
                                        <p:attrNameLst>
                                          <p:attrName>style.visibility</p:attrName>
                                        </p:attrNameLst>
                                      </p:cBhvr>
                                      <p:to>
                                        <p:strVal val="visible"/>
                                      </p:to>
                                    </p:set>
                                    <p:animEffect transition="in" filter="wipe(left)">
                                      <p:cBhvr>
                                        <p:cTn id="99" dur="500"/>
                                        <p:tgtEl>
                                          <p:spTgt spid="370"/>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wipe(left)">
                                      <p:cBhvr>
                                        <p:cTn id="103" dur="500"/>
                                        <p:tgtEl>
                                          <p:spTgt spid="37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369"/>
                                        </p:tgtEl>
                                        <p:attrNameLst>
                                          <p:attrName>style.visibility</p:attrName>
                                        </p:attrNameLst>
                                      </p:cBhvr>
                                      <p:to>
                                        <p:strVal val="visible"/>
                                      </p:to>
                                    </p:set>
                                    <p:animEffect transition="in" filter="wipe(left)">
                                      <p:cBhvr>
                                        <p:cTn id="107" dur="500"/>
                                        <p:tgtEl>
                                          <p:spTgt spid="369"/>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373"/>
                                        </p:tgtEl>
                                        <p:attrNameLst>
                                          <p:attrName>style.visibility</p:attrName>
                                        </p:attrNameLst>
                                      </p:cBhvr>
                                      <p:to>
                                        <p:strVal val="visible"/>
                                      </p:to>
                                    </p:set>
                                    <p:animEffect transition="in" filter="wipe(left)">
                                      <p:cBhvr>
                                        <p:cTn id="111" dur="500"/>
                                        <p:tgtEl>
                                          <p:spTgt spid="373"/>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71"/>
                                        </p:tgtEl>
                                        <p:attrNameLst>
                                          <p:attrName>style.visibility</p:attrName>
                                        </p:attrNameLst>
                                      </p:cBhvr>
                                      <p:to>
                                        <p:strVal val="visible"/>
                                      </p:to>
                                    </p:set>
                                    <p:animEffect transition="in" filter="wipe(left)">
                                      <p:cBhvr>
                                        <p:cTn id="115" dur="500"/>
                                        <p:tgtEl>
                                          <p:spTgt spid="371"/>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375"/>
                                        </p:tgtEl>
                                        <p:attrNameLst>
                                          <p:attrName>style.visibility</p:attrName>
                                        </p:attrNameLst>
                                      </p:cBhvr>
                                      <p:to>
                                        <p:strVal val="visible"/>
                                      </p:to>
                                    </p:set>
                                    <p:animEffect transition="in" filter="wipe(left)">
                                      <p:cBhvr>
                                        <p:cTn id="119" dur="500"/>
                                        <p:tgtEl>
                                          <p:spTgt spid="375"/>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374"/>
                                        </p:tgtEl>
                                        <p:attrNameLst>
                                          <p:attrName>style.visibility</p:attrName>
                                        </p:attrNameLst>
                                      </p:cBhvr>
                                      <p:to>
                                        <p:strVal val="visible"/>
                                      </p:to>
                                    </p:set>
                                    <p:animEffect transition="in" filter="wipe(left)">
                                      <p:cBhvr>
                                        <p:cTn id="123" dur="500"/>
                                        <p:tgtEl>
                                          <p:spTgt spid="374"/>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379"/>
                                        </p:tgtEl>
                                        <p:attrNameLst>
                                          <p:attrName>style.visibility</p:attrName>
                                        </p:attrNameLst>
                                      </p:cBhvr>
                                      <p:to>
                                        <p:strVal val="visible"/>
                                      </p:to>
                                    </p:set>
                                    <p:animEffect transition="in" filter="wipe(left)">
                                      <p:cBhvr>
                                        <p:cTn id="127" dur="500"/>
                                        <p:tgtEl>
                                          <p:spTgt spid="3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383"/>
                                        </p:tgtEl>
                                        <p:attrNameLst>
                                          <p:attrName>style.visibility</p:attrName>
                                        </p:attrNameLst>
                                      </p:cBhvr>
                                      <p:to>
                                        <p:strVal val="visible"/>
                                      </p:to>
                                    </p:set>
                                    <p:animEffect transition="in" filter="wipe(left)">
                                      <p:cBhvr>
                                        <p:cTn id="131" dur="500"/>
                                        <p:tgtEl>
                                          <p:spTgt spid="383"/>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382"/>
                                        </p:tgtEl>
                                        <p:attrNameLst>
                                          <p:attrName>style.visibility</p:attrName>
                                        </p:attrNameLst>
                                      </p:cBhvr>
                                      <p:to>
                                        <p:strVal val="visible"/>
                                      </p:to>
                                    </p:set>
                                    <p:animEffect transition="in" filter="wipe(left)">
                                      <p:cBhvr>
                                        <p:cTn id="135" dur="500"/>
                                        <p:tgtEl>
                                          <p:spTgt spid="382"/>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wipe(left)">
                                      <p:cBhvr>
                                        <p:cTn id="139" dur="500"/>
                                        <p:tgtEl>
                                          <p:spTgt spid="385"/>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99"/>
                                        </p:tgtEl>
                                        <p:attrNameLst>
                                          <p:attrName>style.visibility</p:attrName>
                                        </p:attrNameLst>
                                      </p:cBhvr>
                                      <p:to>
                                        <p:strVal val="visible"/>
                                      </p:to>
                                    </p:set>
                                    <p:animEffect transition="in" filter="wipe(left)">
                                      <p:cBhvr>
                                        <p:cTn id="143" dur="500"/>
                                        <p:tgtEl>
                                          <p:spTgt spid="399"/>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405"/>
                                        </p:tgtEl>
                                        <p:attrNameLst>
                                          <p:attrName>style.visibility</p:attrName>
                                        </p:attrNameLst>
                                      </p:cBhvr>
                                      <p:to>
                                        <p:strVal val="visible"/>
                                      </p:to>
                                    </p:set>
                                    <p:animEffect transition="in" filter="wipe(left)">
                                      <p:cBhvr>
                                        <p:cTn id="147" dur="500"/>
                                        <p:tgtEl>
                                          <p:spTgt spid="40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406"/>
                                        </p:tgtEl>
                                        <p:attrNameLst>
                                          <p:attrName>style.visibility</p:attrName>
                                        </p:attrNameLst>
                                      </p:cBhvr>
                                      <p:to>
                                        <p:strVal val="visible"/>
                                      </p:to>
                                    </p:set>
                                    <p:animEffect transition="in" filter="wipe(left)">
                                      <p:cBhvr>
                                        <p:cTn id="151" dur="500"/>
                                        <p:tgtEl>
                                          <p:spTgt spid="40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left)">
                                      <p:cBhvr>
                                        <p:cTn id="155" dur="500"/>
                                        <p:tgtEl>
                                          <p:spTgt spid="40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412"/>
                                        </p:tgtEl>
                                        <p:attrNameLst>
                                          <p:attrName>style.visibility</p:attrName>
                                        </p:attrNameLst>
                                      </p:cBhvr>
                                      <p:to>
                                        <p:strVal val="visible"/>
                                      </p:to>
                                    </p:set>
                                    <p:animEffect transition="in" filter="wipe(left)">
                                      <p:cBhvr>
                                        <p:cTn id="159" dur="500"/>
                                        <p:tgtEl>
                                          <p:spTgt spid="412"/>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413"/>
                                        </p:tgtEl>
                                        <p:attrNameLst>
                                          <p:attrName>style.visibility</p:attrName>
                                        </p:attrNameLst>
                                      </p:cBhvr>
                                      <p:to>
                                        <p:strVal val="visible"/>
                                      </p:to>
                                    </p:set>
                                    <p:animEffect transition="in" filter="wipe(left)">
                                      <p:cBhvr>
                                        <p:cTn id="163" dur="500"/>
                                        <p:tgtEl>
                                          <p:spTgt spid="413"/>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15"/>
                                        </p:tgtEl>
                                        <p:attrNameLst>
                                          <p:attrName>style.visibility</p:attrName>
                                        </p:attrNameLst>
                                      </p:cBhvr>
                                      <p:to>
                                        <p:strVal val="visible"/>
                                      </p:to>
                                    </p:set>
                                    <p:animEffect transition="in" filter="wipe(left)">
                                      <p:cBhvr>
                                        <p:cTn id="167" dur="500"/>
                                        <p:tgtEl>
                                          <p:spTgt spid="415"/>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416"/>
                                        </p:tgtEl>
                                        <p:attrNameLst>
                                          <p:attrName>style.visibility</p:attrName>
                                        </p:attrNameLst>
                                      </p:cBhvr>
                                      <p:to>
                                        <p:strVal val="visible"/>
                                      </p:to>
                                    </p:set>
                                    <p:animEffect transition="in" filter="wipe(left)">
                                      <p:cBhvr>
                                        <p:cTn id="171" dur="500"/>
                                        <p:tgtEl>
                                          <p:spTgt spid="416"/>
                                        </p:tgtEl>
                                      </p:cBhvr>
                                    </p:animEffect>
                                  </p:childTnLst>
                                </p:cTn>
                              </p:par>
                            </p:childTnLst>
                          </p:cTn>
                        </p:par>
                        <p:par>
                          <p:cTn id="172" fill="hold">
                            <p:stCondLst>
                              <p:cond delay="21000"/>
                            </p:stCondLst>
                            <p:childTnLst>
                              <p:par>
                                <p:cTn id="173" presetID="22" presetClass="entr" presetSubtype="8" fill="hold" grpId="0" nodeType="afterEffect">
                                  <p:stCondLst>
                                    <p:cond delay="0"/>
                                  </p:stCondLst>
                                  <p:childTnLst>
                                    <p:set>
                                      <p:cBhvr>
                                        <p:cTn id="174" dur="1" fill="hold">
                                          <p:stCondLst>
                                            <p:cond delay="0"/>
                                          </p:stCondLst>
                                        </p:cTn>
                                        <p:tgtEl>
                                          <p:spTgt spid="423"/>
                                        </p:tgtEl>
                                        <p:attrNameLst>
                                          <p:attrName>style.visibility</p:attrName>
                                        </p:attrNameLst>
                                      </p:cBhvr>
                                      <p:to>
                                        <p:strVal val="visible"/>
                                      </p:to>
                                    </p:set>
                                    <p:animEffect transition="in" filter="wipe(left)">
                                      <p:cBhvr>
                                        <p:cTn id="175" dur="500"/>
                                        <p:tgtEl>
                                          <p:spTgt spid="423"/>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424"/>
                                        </p:tgtEl>
                                        <p:attrNameLst>
                                          <p:attrName>style.visibility</p:attrName>
                                        </p:attrNameLst>
                                      </p:cBhvr>
                                      <p:to>
                                        <p:strVal val="visible"/>
                                      </p:to>
                                    </p:set>
                                    <p:animEffect transition="in" filter="wipe(left)">
                                      <p:cBhvr>
                                        <p:cTn id="179" dur="500"/>
                                        <p:tgtEl>
                                          <p:spTgt spid="424"/>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475"/>
                                        </p:tgtEl>
                                        <p:attrNameLst>
                                          <p:attrName>style.visibility</p:attrName>
                                        </p:attrNameLst>
                                      </p:cBhvr>
                                      <p:to>
                                        <p:strVal val="visible"/>
                                      </p:to>
                                    </p:set>
                                    <p:animEffect transition="in" filter="wipe(left)">
                                      <p:cBhvr>
                                        <p:cTn id="183" dur="500"/>
                                        <p:tgtEl>
                                          <p:spTgt spid="475"/>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509"/>
                                        </p:tgtEl>
                                        <p:attrNameLst>
                                          <p:attrName>style.visibility</p:attrName>
                                        </p:attrNameLst>
                                      </p:cBhvr>
                                      <p:to>
                                        <p:strVal val="visible"/>
                                      </p:to>
                                    </p:set>
                                    <p:animEffect transition="in" filter="wipe(left)">
                                      <p:cBhvr>
                                        <p:cTn id="187" dur="500"/>
                                        <p:tgtEl>
                                          <p:spTgt spid="509"/>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510"/>
                                        </p:tgtEl>
                                        <p:attrNameLst>
                                          <p:attrName>style.visibility</p:attrName>
                                        </p:attrNameLst>
                                      </p:cBhvr>
                                      <p:to>
                                        <p:strVal val="visible"/>
                                      </p:to>
                                    </p:set>
                                    <p:animEffect transition="in" filter="wipe(left)">
                                      <p:cBhvr>
                                        <p:cTn id="191" dur="500"/>
                                        <p:tgtEl>
                                          <p:spTgt spid="510"/>
                                        </p:tgtEl>
                                      </p:cBhvr>
                                    </p:animEffect>
                                  </p:childTnLst>
                                </p:cTn>
                              </p:par>
                            </p:childTnLst>
                          </p:cTn>
                        </p:par>
                        <p:par>
                          <p:cTn id="192" fill="hold">
                            <p:stCondLst>
                              <p:cond delay="23500"/>
                            </p:stCondLst>
                            <p:childTnLst>
                              <p:par>
                                <p:cTn id="193" presetID="22" presetClass="entr" presetSubtype="8" fill="hold" grpId="0" nodeType="afterEffect">
                                  <p:stCondLst>
                                    <p:cond delay="0"/>
                                  </p:stCondLst>
                                  <p:childTnLst>
                                    <p:set>
                                      <p:cBhvr>
                                        <p:cTn id="194" dur="1" fill="hold">
                                          <p:stCondLst>
                                            <p:cond delay="0"/>
                                          </p:stCondLst>
                                        </p:cTn>
                                        <p:tgtEl>
                                          <p:spTgt spid="513"/>
                                        </p:tgtEl>
                                        <p:attrNameLst>
                                          <p:attrName>style.visibility</p:attrName>
                                        </p:attrNameLst>
                                      </p:cBhvr>
                                      <p:to>
                                        <p:strVal val="visible"/>
                                      </p:to>
                                    </p:set>
                                    <p:animEffect transition="in" filter="wipe(left)">
                                      <p:cBhvr>
                                        <p:cTn id="195" dur="500"/>
                                        <p:tgtEl>
                                          <p:spTgt spid="51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514"/>
                                        </p:tgtEl>
                                        <p:attrNameLst>
                                          <p:attrName>style.visibility</p:attrName>
                                        </p:attrNameLst>
                                      </p:cBhvr>
                                      <p:to>
                                        <p:strVal val="visible"/>
                                      </p:to>
                                    </p:set>
                                    <p:animEffect transition="in" filter="wipe(left)">
                                      <p:cBhvr>
                                        <p:cTn id="199" dur="500"/>
                                        <p:tgtEl>
                                          <p:spTgt spid="514"/>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516"/>
                                        </p:tgtEl>
                                        <p:attrNameLst>
                                          <p:attrName>style.visibility</p:attrName>
                                        </p:attrNameLst>
                                      </p:cBhvr>
                                      <p:to>
                                        <p:strVal val="visible"/>
                                      </p:to>
                                    </p:set>
                                    <p:animEffect transition="in" filter="wipe(left)">
                                      <p:cBhvr>
                                        <p:cTn id="203" dur="500"/>
                                        <p:tgtEl>
                                          <p:spTgt spid="516"/>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517"/>
                                        </p:tgtEl>
                                        <p:attrNameLst>
                                          <p:attrName>style.visibility</p:attrName>
                                        </p:attrNameLst>
                                      </p:cBhvr>
                                      <p:to>
                                        <p:strVal val="visible"/>
                                      </p:to>
                                    </p:set>
                                    <p:animEffect transition="in" filter="wipe(left)">
                                      <p:cBhvr>
                                        <p:cTn id="207" dur="500"/>
                                        <p:tgtEl>
                                          <p:spTgt spid="517"/>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520"/>
                                        </p:tgtEl>
                                        <p:attrNameLst>
                                          <p:attrName>style.visibility</p:attrName>
                                        </p:attrNameLst>
                                      </p:cBhvr>
                                      <p:to>
                                        <p:strVal val="visible"/>
                                      </p:to>
                                    </p:set>
                                    <p:animEffect transition="in" filter="wipe(left)">
                                      <p:cBhvr>
                                        <p:cTn id="211" dur="500"/>
                                        <p:tgtEl>
                                          <p:spTgt spid="520"/>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521"/>
                                        </p:tgtEl>
                                        <p:attrNameLst>
                                          <p:attrName>style.visibility</p:attrName>
                                        </p:attrNameLst>
                                      </p:cBhvr>
                                      <p:to>
                                        <p:strVal val="visible"/>
                                      </p:to>
                                    </p:set>
                                    <p:animEffect transition="in" filter="wipe(left)">
                                      <p:cBhvr>
                                        <p:cTn id="215" dur="500"/>
                                        <p:tgtEl>
                                          <p:spTgt spid="52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523"/>
                                        </p:tgtEl>
                                        <p:attrNameLst>
                                          <p:attrName>style.visibility</p:attrName>
                                        </p:attrNameLst>
                                      </p:cBhvr>
                                      <p:to>
                                        <p:strVal val="visible"/>
                                      </p:to>
                                    </p:set>
                                    <p:animEffect transition="in" filter="wipe(left)">
                                      <p:cBhvr>
                                        <p:cTn id="219" dur="500"/>
                                        <p:tgtEl>
                                          <p:spTgt spid="523"/>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524"/>
                                        </p:tgtEl>
                                        <p:attrNameLst>
                                          <p:attrName>style.visibility</p:attrName>
                                        </p:attrNameLst>
                                      </p:cBhvr>
                                      <p:to>
                                        <p:strVal val="visible"/>
                                      </p:to>
                                    </p:set>
                                    <p:animEffect transition="in" filter="wipe(left)">
                                      <p:cBhvr>
                                        <p:cTn id="223" dur="500"/>
                                        <p:tgtEl>
                                          <p:spTgt spid="524"/>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542"/>
                                        </p:tgtEl>
                                        <p:attrNameLst>
                                          <p:attrName>style.visibility</p:attrName>
                                        </p:attrNameLst>
                                      </p:cBhvr>
                                      <p:to>
                                        <p:strVal val="visible"/>
                                      </p:to>
                                    </p:set>
                                    <p:animEffect transition="in" filter="wipe(left)">
                                      <p:cBhvr>
                                        <p:cTn id="227" dur="500"/>
                                        <p:tgtEl>
                                          <p:spTgt spid="54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543"/>
                                        </p:tgtEl>
                                        <p:attrNameLst>
                                          <p:attrName>style.visibility</p:attrName>
                                        </p:attrNameLst>
                                      </p:cBhvr>
                                      <p:to>
                                        <p:strVal val="visible"/>
                                      </p:to>
                                    </p:set>
                                    <p:animEffect transition="in" filter="wipe(left)">
                                      <p:cBhvr>
                                        <p:cTn id="231" dur="500"/>
                                        <p:tgtEl>
                                          <p:spTgt spid="543"/>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544"/>
                                        </p:tgtEl>
                                        <p:attrNameLst>
                                          <p:attrName>style.visibility</p:attrName>
                                        </p:attrNameLst>
                                      </p:cBhvr>
                                      <p:to>
                                        <p:strVal val="visible"/>
                                      </p:to>
                                    </p:set>
                                    <p:animEffect transition="in" filter="wipe(left)">
                                      <p:cBhvr>
                                        <p:cTn id="235" dur="500"/>
                                        <p:tgtEl>
                                          <p:spTgt spid="54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545"/>
                                        </p:tgtEl>
                                        <p:attrNameLst>
                                          <p:attrName>style.visibility</p:attrName>
                                        </p:attrNameLst>
                                      </p:cBhvr>
                                      <p:to>
                                        <p:strVal val="visible"/>
                                      </p:to>
                                    </p:set>
                                    <p:animEffect transition="in" filter="wipe(left)">
                                      <p:cBhvr>
                                        <p:cTn id="239" dur="500"/>
                                        <p:tgtEl>
                                          <p:spTgt spid="545"/>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546"/>
                                        </p:tgtEl>
                                        <p:attrNameLst>
                                          <p:attrName>style.visibility</p:attrName>
                                        </p:attrNameLst>
                                      </p:cBhvr>
                                      <p:to>
                                        <p:strVal val="visible"/>
                                      </p:to>
                                    </p:set>
                                    <p:animEffect transition="in" filter="wipe(left)">
                                      <p:cBhvr>
                                        <p:cTn id="243" dur="500"/>
                                        <p:tgtEl>
                                          <p:spTgt spid="546"/>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547"/>
                                        </p:tgtEl>
                                        <p:attrNameLst>
                                          <p:attrName>style.visibility</p:attrName>
                                        </p:attrNameLst>
                                      </p:cBhvr>
                                      <p:to>
                                        <p:strVal val="visible"/>
                                      </p:to>
                                    </p:set>
                                    <p:animEffect transition="in" filter="wipe(left)">
                                      <p:cBhvr>
                                        <p:cTn id="247" dur="500"/>
                                        <p:tgtEl>
                                          <p:spTgt spid="547"/>
                                        </p:tgtEl>
                                      </p:cBhvr>
                                    </p:animEffect>
                                  </p:childTnLst>
                                </p:cTn>
                              </p:par>
                            </p:childTnLst>
                          </p:cTn>
                        </p:par>
                        <p:par>
                          <p:cTn id="248" fill="hold">
                            <p:stCondLst>
                              <p:cond delay="30500"/>
                            </p:stCondLst>
                            <p:childTnLst>
                              <p:par>
                                <p:cTn id="249" presetID="22" presetClass="entr" presetSubtype="8" fill="hold" grpId="0" nodeType="afterEffect">
                                  <p:stCondLst>
                                    <p:cond delay="0"/>
                                  </p:stCondLst>
                                  <p:childTnLst>
                                    <p:set>
                                      <p:cBhvr>
                                        <p:cTn id="250" dur="1" fill="hold">
                                          <p:stCondLst>
                                            <p:cond delay="0"/>
                                          </p:stCondLst>
                                        </p:cTn>
                                        <p:tgtEl>
                                          <p:spTgt spid="548"/>
                                        </p:tgtEl>
                                        <p:attrNameLst>
                                          <p:attrName>style.visibility</p:attrName>
                                        </p:attrNameLst>
                                      </p:cBhvr>
                                      <p:to>
                                        <p:strVal val="visible"/>
                                      </p:to>
                                    </p:set>
                                    <p:animEffect transition="in" filter="wipe(left)">
                                      <p:cBhvr>
                                        <p:cTn id="251" dur="500"/>
                                        <p:tgtEl>
                                          <p:spTgt spid="548"/>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549"/>
                                        </p:tgtEl>
                                        <p:attrNameLst>
                                          <p:attrName>style.visibility</p:attrName>
                                        </p:attrNameLst>
                                      </p:cBhvr>
                                      <p:to>
                                        <p:strVal val="visible"/>
                                      </p:to>
                                    </p:set>
                                    <p:animEffect transition="in" filter="wipe(left)">
                                      <p:cBhvr>
                                        <p:cTn id="255" dur="500"/>
                                        <p:tgtEl>
                                          <p:spTgt spid="549"/>
                                        </p:tgtEl>
                                      </p:cBhvr>
                                    </p:animEffect>
                                  </p:childTnLst>
                                </p:cTn>
                              </p:par>
                            </p:childTnLst>
                          </p:cTn>
                        </p:par>
                        <p:par>
                          <p:cTn id="256" fill="hold">
                            <p:stCondLst>
                              <p:cond delay="31500"/>
                            </p:stCondLst>
                            <p:childTnLst>
                              <p:par>
                                <p:cTn id="257" presetID="22" presetClass="entr" presetSubtype="8" fill="hold" grpId="0" nodeType="afterEffect">
                                  <p:stCondLst>
                                    <p:cond delay="0"/>
                                  </p:stCondLst>
                                  <p:childTnLst>
                                    <p:set>
                                      <p:cBhvr>
                                        <p:cTn id="258" dur="1" fill="hold">
                                          <p:stCondLst>
                                            <p:cond delay="0"/>
                                          </p:stCondLst>
                                        </p:cTn>
                                        <p:tgtEl>
                                          <p:spTgt spid="550"/>
                                        </p:tgtEl>
                                        <p:attrNameLst>
                                          <p:attrName>style.visibility</p:attrName>
                                        </p:attrNameLst>
                                      </p:cBhvr>
                                      <p:to>
                                        <p:strVal val="visible"/>
                                      </p:to>
                                    </p:set>
                                    <p:animEffect transition="in" filter="wipe(left)">
                                      <p:cBhvr>
                                        <p:cTn id="259" dur="500"/>
                                        <p:tgtEl>
                                          <p:spTgt spid="550"/>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551"/>
                                        </p:tgtEl>
                                        <p:attrNameLst>
                                          <p:attrName>style.visibility</p:attrName>
                                        </p:attrNameLst>
                                      </p:cBhvr>
                                      <p:to>
                                        <p:strVal val="visible"/>
                                      </p:to>
                                    </p:set>
                                    <p:animEffect transition="in" filter="wipe(left)">
                                      <p:cBhvr>
                                        <p:cTn id="263" dur="500"/>
                                        <p:tgtEl>
                                          <p:spTgt spid="551"/>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553"/>
                                        </p:tgtEl>
                                        <p:attrNameLst>
                                          <p:attrName>style.visibility</p:attrName>
                                        </p:attrNameLst>
                                      </p:cBhvr>
                                      <p:to>
                                        <p:strVal val="visible"/>
                                      </p:to>
                                    </p:set>
                                    <p:animEffect transition="in" filter="wipe(left)">
                                      <p:cBhvr>
                                        <p:cTn id="267" dur="500"/>
                                        <p:tgtEl>
                                          <p:spTgt spid="553"/>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555"/>
                                        </p:tgtEl>
                                        <p:attrNameLst>
                                          <p:attrName>style.visibility</p:attrName>
                                        </p:attrNameLst>
                                      </p:cBhvr>
                                      <p:to>
                                        <p:strVal val="visible"/>
                                      </p:to>
                                    </p:set>
                                    <p:animEffect transition="in" filter="wipe(left)">
                                      <p:cBhvr>
                                        <p:cTn id="271" dur="500"/>
                                        <p:tgtEl>
                                          <p:spTgt spid="55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562"/>
                                        </p:tgtEl>
                                        <p:attrNameLst>
                                          <p:attrName>style.visibility</p:attrName>
                                        </p:attrNameLst>
                                      </p:cBhvr>
                                      <p:to>
                                        <p:strVal val="visible"/>
                                      </p:to>
                                    </p:set>
                                    <p:animEffect transition="in" filter="wipe(left)">
                                      <p:cBhvr>
                                        <p:cTn id="275" dur="500"/>
                                        <p:tgtEl>
                                          <p:spTgt spid="562"/>
                                        </p:tgtEl>
                                      </p:cBhvr>
                                    </p:animEffect>
                                  </p:childTnLst>
                                </p:cTn>
                              </p:par>
                            </p:childTnLst>
                          </p:cTn>
                        </p:par>
                        <p:par>
                          <p:cTn id="276" fill="hold">
                            <p:stCondLst>
                              <p:cond delay="34000"/>
                            </p:stCondLst>
                            <p:childTnLst>
                              <p:par>
                                <p:cTn id="277" presetID="22" presetClass="entr" presetSubtype="8" fill="hold" grpId="0" nodeType="afterEffect">
                                  <p:stCondLst>
                                    <p:cond delay="0"/>
                                  </p:stCondLst>
                                  <p:childTnLst>
                                    <p:set>
                                      <p:cBhvr>
                                        <p:cTn id="278" dur="1" fill="hold">
                                          <p:stCondLst>
                                            <p:cond delay="0"/>
                                          </p:stCondLst>
                                        </p:cTn>
                                        <p:tgtEl>
                                          <p:spTgt spid="561"/>
                                        </p:tgtEl>
                                        <p:attrNameLst>
                                          <p:attrName>style.visibility</p:attrName>
                                        </p:attrNameLst>
                                      </p:cBhvr>
                                      <p:to>
                                        <p:strVal val="visible"/>
                                      </p:to>
                                    </p:set>
                                    <p:animEffect transition="in" filter="wipe(left)">
                                      <p:cBhvr>
                                        <p:cTn id="279" dur="500"/>
                                        <p:tgtEl>
                                          <p:spTgt spid="561"/>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234"/>
                                        </p:tgtEl>
                                        <p:attrNameLst>
                                          <p:attrName>style.visibility</p:attrName>
                                        </p:attrNameLst>
                                      </p:cBhvr>
                                      <p:to>
                                        <p:strVal val="visible"/>
                                      </p:to>
                                    </p:set>
                                    <p:animEffect transition="in" filter="wipe(left)">
                                      <p:cBhvr>
                                        <p:cTn id="283" dur="500"/>
                                        <p:tgtEl>
                                          <p:spTgt spid="234"/>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wipe(left)">
                                      <p:cBhvr>
                                        <p:cTn id="287" dur="500"/>
                                        <p:tgtEl>
                                          <p:spTgt spid="236"/>
                                        </p:tgtEl>
                                      </p:cBhvr>
                                    </p:animEffect>
                                  </p:childTnLst>
                                </p:cTn>
                              </p:par>
                            </p:childTnLst>
                          </p:cTn>
                        </p:par>
                        <p:par>
                          <p:cTn id="288" fill="hold">
                            <p:stCondLst>
                              <p:cond delay="35500"/>
                            </p:stCondLst>
                            <p:childTnLst>
                              <p:par>
                                <p:cTn id="289" presetID="22" presetClass="entr" presetSubtype="8" fill="hold" grpId="0" nodeType="afterEffect">
                                  <p:stCondLst>
                                    <p:cond delay="0"/>
                                  </p:stCondLst>
                                  <p:childTnLst>
                                    <p:set>
                                      <p:cBhvr>
                                        <p:cTn id="290" dur="1" fill="hold">
                                          <p:stCondLst>
                                            <p:cond delay="0"/>
                                          </p:stCondLst>
                                        </p:cTn>
                                        <p:tgtEl>
                                          <p:spTgt spid="239"/>
                                        </p:tgtEl>
                                        <p:attrNameLst>
                                          <p:attrName>style.visibility</p:attrName>
                                        </p:attrNameLst>
                                      </p:cBhvr>
                                      <p:to>
                                        <p:strVal val="visible"/>
                                      </p:to>
                                    </p:set>
                                    <p:animEffect transition="in" filter="wipe(left)">
                                      <p:cBhvr>
                                        <p:cTn id="291" dur="500"/>
                                        <p:tgtEl>
                                          <p:spTgt spid="239"/>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240"/>
                                        </p:tgtEl>
                                        <p:attrNameLst>
                                          <p:attrName>style.visibility</p:attrName>
                                        </p:attrNameLst>
                                      </p:cBhvr>
                                      <p:to>
                                        <p:strVal val="visible"/>
                                      </p:to>
                                    </p:set>
                                    <p:animEffect transition="in" filter="wipe(left)">
                                      <p:cBhvr>
                                        <p:cTn id="295" dur="500"/>
                                        <p:tgtEl>
                                          <p:spTgt spid="240"/>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241"/>
                                        </p:tgtEl>
                                        <p:attrNameLst>
                                          <p:attrName>style.visibility</p:attrName>
                                        </p:attrNameLst>
                                      </p:cBhvr>
                                      <p:to>
                                        <p:strVal val="visible"/>
                                      </p:to>
                                    </p:set>
                                    <p:animEffect transition="in" filter="wipe(left)">
                                      <p:cBhvr>
                                        <p:cTn id="299" dur="500"/>
                                        <p:tgtEl>
                                          <p:spTgt spid="241"/>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257"/>
                                        </p:tgtEl>
                                        <p:attrNameLst>
                                          <p:attrName>style.visibility</p:attrName>
                                        </p:attrNameLst>
                                      </p:cBhvr>
                                      <p:to>
                                        <p:strVal val="visible"/>
                                      </p:to>
                                    </p:set>
                                    <p:animEffect transition="in" filter="wipe(left)">
                                      <p:cBhvr>
                                        <p:cTn id="30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62" grpId="0" animBg="1"/>
      <p:bldP spid="364" grpId="0" animBg="1"/>
      <p:bldP spid="369" grpId="0" animBg="1"/>
      <p:bldP spid="370" grpId="0" animBg="1"/>
      <p:bldP spid="371" grpId="0" animBg="1"/>
      <p:bldP spid="374" grpId="0" animBg="1"/>
      <p:bldP spid="379" grpId="0" animBg="1"/>
      <p:bldP spid="382" grpId="0" animBg="1"/>
      <p:bldP spid="413" grpId="0" animBg="1"/>
      <p:bldP spid="423" grpId="0" animBg="1"/>
      <p:bldP spid="509" grpId="0" animBg="1"/>
      <p:bldP spid="513" grpId="0" animBg="1"/>
      <p:bldP spid="516" grpId="0" animBg="1"/>
      <p:bldP spid="520" grpId="0" animBg="1"/>
      <p:bldP spid="523" grpId="0" animBg="1"/>
      <p:bldP spid="542" grpId="0" animBg="1"/>
      <p:bldP spid="544" grpId="0" animBg="1"/>
      <p:bldP spid="546" grpId="0" animBg="1"/>
      <p:bldP spid="548" grpId="0" animBg="1"/>
      <p:bldP spid="234" grpId="0" animBg="1"/>
      <p:bldP spid="239" grpId="0" animBg="1"/>
      <p:bldP spid="240" grpId="0" animBg="1"/>
      <p:bldP spid="257" grpId="0" animBg="1"/>
      <p:bldP spid="344" grpId="0" animBg="1"/>
      <p:bldP spid="416" grpId="0" animBg="1"/>
      <p:bldP spid="290" grpId="0" animBg="1"/>
      <p:bldP spid="334" grpId="0" animBg="1"/>
      <p:bldP spid="356" grpId="0" animBg="1"/>
      <p:bldP spid="358" grpId="0" animBg="1"/>
      <p:bldP spid="361" grpId="0" animBg="1"/>
      <p:bldP spid="550" grpId="0" animBg="1"/>
      <p:bldP spid="561"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390" name="Picture 38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272" y="-7738514"/>
            <a:ext cx="23418960" cy="21721048"/>
          </a:xfrm>
          <a:prstGeom prst="rect">
            <a:avLst/>
          </a:prstGeom>
        </p:spPr>
      </p:pic>
      <p:sp>
        <p:nvSpPr>
          <p:cNvPr id="122" name="Chevron 121"/>
          <p:cNvSpPr/>
          <p:nvPr userDrawn="1"/>
        </p:nvSpPr>
        <p:spPr>
          <a:xfrm>
            <a:off x="12198900" y="7034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3" name="Chevron 132"/>
          <p:cNvSpPr/>
          <p:nvPr userDrawn="1"/>
        </p:nvSpPr>
        <p:spPr>
          <a:xfrm>
            <a:off x="3767997" y="44503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4" name="Chevron 133"/>
          <p:cNvSpPr/>
          <p:nvPr userDrawn="1"/>
        </p:nvSpPr>
        <p:spPr>
          <a:xfrm>
            <a:off x="-1914478" y="-152840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6" name="Chevron 135"/>
          <p:cNvSpPr/>
          <p:nvPr userDrawn="1"/>
        </p:nvSpPr>
        <p:spPr>
          <a:xfrm>
            <a:off x="-3200266"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7" name="Chevron 136"/>
          <p:cNvSpPr/>
          <p:nvPr userDrawn="1"/>
        </p:nvSpPr>
        <p:spPr>
          <a:xfrm>
            <a:off x="-907361" y="290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8" name="Chevron 137"/>
          <p:cNvSpPr/>
          <p:nvPr userDrawn="1"/>
        </p:nvSpPr>
        <p:spPr>
          <a:xfrm>
            <a:off x="-2140933" y="-47347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41" name="Chevron 140"/>
          <p:cNvSpPr/>
          <p:nvPr userDrawn="1"/>
        </p:nvSpPr>
        <p:spPr>
          <a:xfrm>
            <a:off x="8926349" y="173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44" name="Chevron 143"/>
          <p:cNvSpPr/>
          <p:nvPr userDrawn="1"/>
        </p:nvSpPr>
        <p:spPr>
          <a:xfrm>
            <a:off x="-925077"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45" name="Chevron 144"/>
          <p:cNvSpPr/>
          <p:nvPr userDrawn="1"/>
        </p:nvSpPr>
        <p:spPr>
          <a:xfrm>
            <a:off x="8698678" y="101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0" name="Chevron 149"/>
          <p:cNvSpPr/>
          <p:nvPr userDrawn="1"/>
        </p:nvSpPr>
        <p:spPr>
          <a:xfrm>
            <a:off x="-3235278" y="-47816"/>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1" name="Chevron 150"/>
          <p:cNvSpPr/>
          <p:nvPr userDrawn="1"/>
        </p:nvSpPr>
        <p:spPr>
          <a:xfrm>
            <a:off x="621039" y="136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2" name="Chevron 151"/>
          <p:cNvSpPr/>
          <p:nvPr userDrawn="1"/>
        </p:nvSpPr>
        <p:spPr>
          <a:xfrm>
            <a:off x="-3200266" y="326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3" name="Chevron 152"/>
          <p:cNvSpPr/>
          <p:nvPr userDrawn="1"/>
        </p:nvSpPr>
        <p:spPr>
          <a:xfrm>
            <a:off x="-907361" y="43807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4" name="Chevron 153"/>
          <p:cNvSpPr/>
          <p:nvPr userDrawn="1"/>
        </p:nvSpPr>
        <p:spPr>
          <a:xfrm>
            <a:off x="-3461733" y="100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7" name="Chevron 156"/>
          <p:cNvSpPr/>
          <p:nvPr userDrawn="1"/>
        </p:nvSpPr>
        <p:spPr>
          <a:xfrm>
            <a:off x="8926349" y="321121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66" name="Chevron 165"/>
          <p:cNvSpPr/>
          <p:nvPr userDrawn="1"/>
        </p:nvSpPr>
        <p:spPr>
          <a:xfrm>
            <a:off x="-2963834"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0" name="Chevron 169"/>
          <p:cNvSpPr/>
          <p:nvPr userDrawn="1"/>
        </p:nvSpPr>
        <p:spPr>
          <a:xfrm>
            <a:off x="-3190289"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2" name="Chevron 171"/>
          <p:cNvSpPr/>
          <p:nvPr userDrawn="1"/>
        </p:nvSpPr>
        <p:spPr>
          <a:xfrm>
            <a:off x="-788317" y="264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4" name="Chevron 173"/>
          <p:cNvSpPr/>
          <p:nvPr userDrawn="1"/>
        </p:nvSpPr>
        <p:spPr>
          <a:xfrm>
            <a:off x="632155"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5" name="Chevron 174"/>
          <p:cNvSpPr/>
          <p:nvPr userDrawn="1"/>
        </p:nvSpPr>
        <p:spPr>
          <a:xfrm>
            <a:off x="9177722" y="253249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8" name="Chevron 177"/>
          <p:cNvSpPr/>
          <p:nvPr userDrawn="1"/>
        </p:nvSpPr>
        <p:spPr>
          <a:xfrm>
            <a:off x="-915100"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9" name="Chevron 178"/>
          <p:cNvSpPr/>
          <p:nvPr userDrawn="1"/>
        </p:nvSpPr>
        <p:spPr>
          <a:xfrm>
            <a:off x="9917793" y="371406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80" name="Chevron 179"/>
          <p:cNvSpPr/>
          <p:nvPr userDrawn="1"/>
        </p:nvSpPr>
        <p:spPr>
          <a:xfrm>
            <a:off x="8817722" y="7575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82" name="Chevron 181"/>
          <p:cNvSpPr/>
          <p:nvPr userDrawn="1"/>
        </p:nvSpPr>
        <p:spPr>
          <a:xfrm>
            <a:off x="-2963834" y="448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88" name="Chevron 187"/>
          <p:cNvSpPr/>
          <p:nvPr userDrawn="1"/>
        </p:nvSpPr>
        <p:spPr>
          <a:xfrm>
            <a:off x="-788317" y="412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0" name="Chevron 189"/>
          <p:cNvSpPr/>
          <p:nvPr userDrawn="1"/>
        </p:nvSpPr>
        <p:spPr>
          <a:xfrm>
            <a:off x="8937465" y="117878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2" name="Chevron 191"/>
          <p:cNvSpPr/>
          <p:nvPr userDrawn="1"/>
        </p:nvSpPr>
        <p:spPr>
          <a:xfrm>
            <a:off x="8972477" y="4486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4" name="Chevron 193"/>
          <p:cNvSpPr/>
          <p:nvPr userDrawn="1"/>
        </p:nvSpPr>
        <p:spPr>
          <a:xfrm>
            <a:off x="8711010" y="223371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8" name="Chevron 197"/>
          <p:cNvSpPr/>
          <p:nvPr userDrawn="1"/>
        </p:nvSpPr>
        <p:spPr>
          <a:xfrm>
            <a:off x="6405328"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9" name="Chevron 198"/>
          <p:cNvSpPr/>
          <p:nvPr userDrawn="1"/>
        </p:nvSpPr>
        <p:spPr>
          <a:xfrm>
            <a:off x="8940845" y="475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0" name="Chevron 199"/>
          <p:cNvSpPr/>
          <p:nvPr userDrawn="1"/>
        </p:nvSpPr>
        <p:spPr>
          <a:xfrm>
            <a:off x="6440340"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2" name="Chevron 201"/>
          <p:cNvSpPr/>
          <p:nvPr userDrawn="1"/>
        </p:nvSpPr>
        <p:spPr>
          <a:xfrm>
            <a:off x="6178873"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3" name="Chevron 202"/>
          <p:cNvSpPr/>
          <p:nvPr userDrawn="1"/>
        </p:nvSpPr>
        <p:spPr>
          <a:xfrm>
            <a:off x="9680916" y="593842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4" name="Chevron 203"/>
          <p:cNvSpPr/>
          <p:nvPr userDrawn="1"/>
        </p:nvSpPr>
        <p:spPr>
          <a:xfrm>
            <a:off x="8580845" y="298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6" name="Chevron 205"/>
          <p:cNvSpPr/>
          <p:nvPr userDrawn="1"/>
        </p:nvSpPr>
        <p:spPr>
          <a:xfrm>
            <a:off x="8680517"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8" name="Chevron 207"/>
          <p:cNvSpPr/>
          <p:nvPr userDrawn="1"/>
        </p:nvSpPr>
        <p:spPr>
          <a:xfrm>
            <a:off x="8715529"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10" name="Chevron 209"/>
          <p:cNvSpPr/>
          <p:nvPr userDrawn="1"/>
        </p:nvSpPr>
        <p:spPr>
          <a:xfrm>
            <a:off x="8454062"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14" name="Chevron 213"/>
          <p:cNvSpPr/>
          <p:nvPr userDrawn="1"/>
        </p:nvSpPr>
        <p:spPr>
          <a:xfrm>
            <a:off x="6405328" y="482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15" name="Chevron 214"/>
          <p:cNvSpPr/>
          <p:nvPr userDrawn="1"/>
        </p:nvSpPr>
        <p:spPr>
          <a:xfrm>
            <a:off x="8940845" y="623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18" name="Chevron 217"/>
          <p:cNvSpPr/>
          <p:nvPr userDrawn="1"/>
        </p:nvSpPr>
        <p:spPr>
          <a:xfrm>
            <a:off x="6178873" y="587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20" name="Chevron 219"/>
          <p:cNvSpPr/>
          <p:nvPr userDrawn="1"/>
        </p:nvSpPr>
        <p:spPr>
          <a:xfrm>
            <a:off x="8580845" y="446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30" name="Chevron 229"/>
          <p:cNvSpPr/>
          <p:nvPr userDrawn="1"/>
        </p:nvSpPr>
        <p:spPr>
          <a:xfrm>
            <a:off x="1613412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38" name="Chevron 237"/>
          <p:cNvSpPr/>
          <p:nvPr userDrawn="1"/>
        </p:nvSpPr>
        <p:spPr>
          <a:xfrm>
            <a:off x="1840931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43" name="Chevron 242"/>
          <p:cNvSpPr/>
          <p:nvPr userDrawn="1"/>
        </p:nvSpPr>
        <p:spPr>
          <a:xfrm>
            <a:off x="3626322" y="435254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48" name="Chevron 247"/>
          <p:cNvSpPr/>
          <p:nvPr userDrawn="1"/>
        </p:nvSpPr>
        <p:spPr>
          <a:xfrm>
            <a:off x="-3210243" y="654460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4" name="Chevron 253"/>
          <p:cNvSpPr/>
          <p:nvPr userDrawn="1"/>
        </p:nvSpPr>
        <p:spPr>
          <a:xfrm>
            <a:off x="2070457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5" name="Chevron 254"/>
          <p:cNvSpPr/>
          <p:nvPr userDrawn="1"/>
        </p:nvSpPr>
        <p:spPr>
          <a:xfrm>
            <a:off x="5181511" y="32321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7" name="Chevron 256"/>
          <p:cNvSpPr/>
          <p:nvPr userDrawn="1"/>
        </p:nvSpPr>
        <p:spPr>
          <a:xfrm>
            <a:off x="4973911" y="624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9" name="Chevron 258"/>
          <p:cNvSpPr/>
          <p:nvPr userDrawn="1"/>
        </p:nvSpPr>
        <p:spPr>
          <a:xfrm>
            <a:off x="5921582" y="4413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60" name="Chevron 259"/>
          <p:cNvSpPr/>
          <p:nvPr userDrawn="1"/>
        </p:nvSpPr>
        <p:spPr>
          <a:xfrm>
            <a:off x="4821511" y="14572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62" name="Chevron 261"/>
          <p:cNvSpPr/>
          <p:nvPr userDrawn="1"/>
        </p:nvSpPr>
        <p:spPr>
          <a:xfrm>
            <a:off x="-2973811"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70" name="Chevron 269"/>
          <p:cNvSpPr/>
          <p:nvPr userDrawn="1"/>
        </p:nvSpPr>
        <p:spPr>
          <a:xfrm>
            <a:off x="622178"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86" name="Chevron 285"/>
          <p:cNvSpPr/>
          <p:nvPr userDrawn="1"/>
        </p:nvSpPr>
        <p:spPr>
          <a:xfrm>
            <a:off x="2917438" y="635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92" name="Chevron 291"/>
          <p:cNvSpPr/>
          <p:nvPr userDrawn="1"/>
        </p:nvSpPr>
        <p:spPr>
          <a:xfrm>
            <a:off x="5092955" y="599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00" name="Chevron 299"/>
          <p:cNvSpPr/>
          <p:nvPr userDrawn="1"/>
        </p:nvSpPr>
        <p:spPr>
          <a:xfrm>
            <a:off x="1027323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08" name="Chevron 307"/>
          <p:cNvSpPr/>
          <p:nvPr userDrawn="1"/>
        </p:nvSpPr>
        <p:spPr>
          <a:xfrm>
            <a:off x="1254842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21" name="Chevron 320"/>
          <p:cNvSpPr/>
          <p:nvPr userDrawn="1"/>
        </p:nvSpPr>
        <p:spPr>
          <a:xfrm>
            <a:off x="-3062496" y="660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24" name="Chevron 323"/>
          <p:cNvSpPr/>
          <p:nvPr userDrawn="1"/>
        </p:nvSpPr>
        <p:spPr>
          <a:xfrm>
            <a:off x="1484368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27" name="Chevron 326"/>
          <p:cNvSpPr/>
          <p:nvPr userDrawn="1"/>
        </p:nvSpPr>
        <p:spPr>
          <a:xfrm>
            <a:off x="-3706594"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1" name="Chevron 330"/>
          <p:cNvSpPr/>
          <p:nvPr userDrawn="1"/>
        </p:nvSpPr>
        <p:spPr>
          <a:xfrm>
            <a:off x="-2966523"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2" name="Chevron 331"/>
          <p:cNvSpPr/>
          <p:nvPr userDrawn="1"/>
        </p:nvSpPr>
        <p:spPr>
          <a:xfrm>
            <a:off x="-4066594"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4" name="Chevron 333"/>
          <p:cNvSpPr/>
          <p:nvPr userDrawn="1"/>
        </p:nvSpPr>
        <p:spPr>
          <a:xfrm>
            <a:off x="-3966922" y="134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5" name="Chevron 334"/>
          <p:cNvSpPr/>
          <p:nvPr userDrawn="1"/>
        </p:nvSpPr>
        <p:spPr>
          <a:xfrm>
            <a:off x="-1431405"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8" name="Chevron 337"/>
          <p:cNvSpPr/>
          <p:nvPr userDrawn="1"/>
        </p:nvSpPr>
        <p:spPr>
          <a:xfrm>
            <a:off x="-4193377" y="240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9" name="Chevron 338"/>
          <p:cNvSpPr/>
          <p:nvPr userDrawn="1"/>
        </p:nvSpPr>
        <p:spPr>
          <a:xfrm>
            <a:off x="-691334"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40" name="Chevron 339"/>
          <p:cNvSpPr/>
          <p:nvPr userDrawn="1"/>
        </p:nvSpPr>
        <p:spPr>
          <a:xfrm>
            <a:off x="-1791405"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43" name="Chevron 342"/>
          <p:cNvSpPr/>
          <p:nvPr userDrawn="1"/>
        </p:nvSpPr>
        <p:spPr>
          <a:xfrm>
            <a:off x="-3706594" y="42425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48" name="Chevron 347"/>
          <p:cNvSpPr/>
          <p:nvPr userDrawn="1"/>
        </p:nvSpPr>
        <p:spPr>
          <a:xfrm>
            <a:off x="-4066594" y="24676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0" name="Chevron 349"/>
          <p:cNvSpPr/>
          <p:nvPr userDrawn="1"/>
        </p:nvSpPr>
        <p:spPr>
          <a:xfrm>
            <a:off x="-1671662" y="140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2" name="Chevron 351"/>
          <p:cNvSpPr/>
          <p:nvPr userDrawn="1"/>
        </p:nvSpPr>
        <p:spPr>
          <a:xfrm>
            <a:off x="-1636650" y="471628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4" name="Chevron 353"/>
          <p:cNvSpPr/>
          <p:nvPr userDrawn="1"/>
        </p:nvSpPr>
        <p:spPr>
          <a:xfrm>
            <a:off x="-1898117" y="246323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6" name="Chevron 355"/>
          <p:cNvSpPr/>
          <p:nvPr userDrawn="1"/>
        </p:nvSpPr>
        <p:spPr>
          <a:xfrm>
            <a:off x="503855" y="104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7" name="Chevron 356"/>
          <p:cNvSpPr/>
          <p:nvPr userDrawn="1"/>
        </p:nvSpPr>
        <p:spPr>
          <a:xfrm>
            <a:off x="9169165" y="466733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grpSp>
        <p:nvGrpSpPr>
          <p:cNvPr id="129" name="Group 128"/>
          <p:cNvGrpSpPr/>
          <p:nvPr userDrawn="1"/>
        </p:nvGrpSpPr>
        <p:grpSpPr>
          <a:xfrm>
            <a:off x="1590" y="4679951"/>
            <a:ext cx="9144000" cy="2178050"/>
            <a:chOff x="1590" y="4679951"/>
            <a:chExt cx="9144000" cy="2178050"/>
          </a:xfrm>
        </p:grpSpPr>
        <p:sp>
          <p:nvSpPr>
            <p:cNvPr id="130" name="Rectangle 129"/>
            <p:cNvSpPr/>
            <p:nvPr userDrawn="1"/>
          </p:nvSpPr>
          <p:spPr>
            <a:xfrm>
              <a:off x="1590" y="4679951"/>
              <a:ext cx="9144000" cy="217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131" name="Picture 13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132"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358498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4566 1.85185E-6 L 0.96007 1.85185E-6 " pathEditMode="relative" rAng="0" ptsTypes="AA">
                                      <p:cBhvr>
                                        <p:cTn id="6" dur="20000" fill="hold"/>
                                        <p:tgtEl>
                                          <p:spTgt spid="122"/>
                                        </p:tgtEl>
                                        <p:attrNameLst>
                                          <p:attrName>ppt_x</p:attrName>
                                          <p:attrName>ppt_y</p:attrName>
                                        </p:attrNameLst>
                                      </p:cBhvr>
                                      <p:rCtr x="50278" y="0"/>
                                    </p:animMotion>
                                  </p:childTnLst>
                                </p:cTn>
                              </p:par>
                              <p:par>
                                <p:cTn id="7" presetID="0" presetClass="path" presetSubtype="0" fill="hold" grpId="0" nodeType="withEffect">
                                  <p:stCondLst>
                                    <p:cond delay="0"/>
                                  </p:stCondLst>
                                  <p:childTnLst>
                                    <p:animMotion origin="layout" path="M 0.04826 2.59259E-6 L 0.96007 2.59259E-6 " pathEditMode="relative" rAng="0" ptsTypes="AA">
                                      <p:cBhvr>
                                        <p:cTn id="8" dur="20000" fill="hold"/>
                                        <p:tgtEl>
                                          <p:spTgt spid="133"/>
                                        </p:tgtEl>
                                        <p:attrNameLst>
                                          <p:attrName>ppt_x</p:attrName>
                                          <p:attrName>ppt_y</p:attrName>
                                        </p:attrNameLst>
                                      </p:cBhvr>
                                      <p:rCtr x="45590" y="0"/>
                                    </p:animMotion>
                                  </p:childTnLst>
                                </p:cTn>
                              </p:par>
                              <p:par>
                                <p:cTn id="9" presetID="0" presetClass="path" presetSubtype="0" fill="hold" grpId="0" nodeType="withEffect">
                                  <p:stCondLst>
                                    <p:cond delay="0"/>
                                  </p:stCondLst>
                                  <p:childTnLst>
                                    <p:animMotion origin="layout" path="M -0.28073 -0.04352 L 0.82222 -0.04352 " pathEditMode="relative" rAng="0" ptsTypes="AA">
                                      <p:cBhvr>
                                        <p:cTn id="10" dur="20000" fill="hold"/>
                                        <p:tgtEl>
                                          <p:spTgt spid="134"/>
                                        </p:tgtEl>
                                        <p:attrNameLst>
                                          <p:attrName>ppt_x</p:attrName>
                                          <p:attrName>ppt_y</p:attrName>
                                        </p:attrNameLst>
                                      </p:cBhvr>
                                      <p:rCtr x="55156" y="0"/>
                                    </p:animMotion>
                                  </p:childTnLst>
                                </p:cTn>
                              </p:par>
                              <p:par>
                                <p:cTn id="11" presetID="0" presetClass="path" presetSubtype="0" fill="hold" grpId="0" nodeType="withEffect">
                                  <p:stCondLst>
                                    <p:cond delay="0"/>
                                  </p:stCondLst>
                                  <p:childTnLst>
                                    <p:animMotion origin="layout" path="M 0.1559 -3.7037E-7 L 0.96007 -3.7037E-7 " pathEditMode="relative" rAng="0" ptsTypes="AA">
                                      <p:cBhvr>
                                        <p:cTn id="12" dur="20000" fill="hold"/>
                                        <p:tgtEl>
                                          <p:spTgt spid="136"/>
                                        </p:tgtEl>
                                        <p:attrNameLst>
                                          <p:attrName>ppt_x</p:attrName>
                                          <p:attrName>ppt_y</p:attrName>
                                        </p:attrNameLst>
                                      </p:cBhvr>
                                      <p:rCtr x="40208" y="0"/>
                                    </p:animMotion>
                                  </p:childTnLst>
                                </p:cTn>
                              </p:par>
                              <p:par>
                                <p:cTn id="13" presetID="0" presetClass="path" presetSubtype="0" fill="hold" grpId="0" nodeType="withEffect">
                                  <p:stCondLst>
                                    <p:cond delay="0"/>
                                  </p:stCondLst>
                                  <p:childTnLst>
                                    <p:animMotion origin="layout" path="M -0.27031 3.7037E-6 L 0.96007 3.7037E-6 " pathEditMode="relative" rAng="0" ptsTypes="AA">
                                      <p:cBhvr>
                                        <p:cTn id="14" dur="20000" fill="hold"/>
                                        <p:tgtEl>
                                          <p:spTgt spid="137"/>
                                        </p:tgtEl>
                                        <p:attrNameLst>
                                          <p:attrName>ppt_x</p:attrName>
                                          <p:attrName>ppt_y</p:attrName>
                                        </p:attrNameLst>
                                      </p:cBhvr>
                                      <p:rCtr x="61510"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138"/>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4826 2.59259E-6 L 0.96007 2.59259E-6 " pathEditMode="relative" rAng="0" ptsTypes="AA">
                                      <p:cBhvr>
                                        <p:cTn id="18" dur="20000" fill="hold"/>
                                        <p:tgtEl>
                                          <p:spTgt spid="141"/>
                                        </p:tgtEl>
                                        <p:attrNameLst>
                                          <p:attrName>ppt_x</p:attrName>
                                          <p:attrName>ppt_y</p:attrName>
                                        </p:attrNameLst>
                                      </p:cBhvr>
                                      <p:rCtr x="45590" y="0"/>
                                    </p:animMotion>
                                  </p:childTnLst>
                                </p:cTn>
                              </p:par>
                              <p:par>
                                <p:cTn id="19" presetID="0" presetClass="path" presetSubtype="0" fill="hold" grpId="0" nodeType="withEffect">
                                  <p:stCondLst>
                                    <p:cond delay="0"/>
                                  </p:stCondLst>
                                  <p:childTnLst>
                                    <p:animMotion origin="layout" path="M 0.1559 -3.7037E-7 L 0.96007 -3.7037E-7 " pathEditMode="relative" rAng="0" ptsTypes="AA">
                                      <p:cBhvr>
                                        <p:cTn id="20" dur="20000" fill="hold"/>
                                        <p:tgtEl>
                                          <p:spTgt spid="144"/>
                                        </p:tgtEl>
                                        <p:attrNameLst>
                                          <p:attrName>ppt_x</p:attrName>
                                          <p:attrName>ppt_y</p:attrName>
                                        </p:attrNameLst>
                                      </p:cBhvr>
                                      <p:rCtr x="40208" y="0"/>
                                    </p:animMotion>
                                  </p:childTnLst>
                                </p:cTn>
                              </p:par>
                              <p:par>
                                <p:cTn id="21" presetID="0" presetClass="path" presetSubtype="0" fill="hold" grpId="0" nodeType="withEffect">
                                  <p:stCondLst>
                                    <p:cond delay="0"/>
                                  </p:stCondLst>
                                  <p:childTnLst>
                                    <p:animMotion origin="layout" path="M -0.27031 3.7037E-6 L 0.96007 3.7037E-6 " pathEditMode="relative" rAng="0" ptsTypes="AA">
                                      <p:cBhvr>
                                        <p:cTn id="22" dur="20000" fill="hold"/>
                                        <p:tgtEl>
                                          <p:spTgt spid="145"/>
                                        </p:tgtEl>
                                        <p:attrNameLst>
                                          <p:attrName>ppt_x</p:attrName>
                                          <p:attrName>ppt_y</p:attrName>
                                        </p:attrNameLst>
                                      </p:cBhvr>
                                      <p:rCtr x="61510" y="0"/>
                                    </p:animMotion>
                                  </p:childTnLst>
                                </p:cTn>
                              </p:par>
                              <p:par>
                                <p:cTn id="23" presetID="0" presetClass="path" presetSubtype="0" fill="hold" grpId="0" nodeType="withEffect">
                                  <p:stCondLst>
                                    <p:cond delay="0"/>
                                  </p:stCondLst>
                                  <p:childTnLst>
                                    <p:animMotion origin="layout" path="M -0.14288 -2.96296E-6 L 0.96007 -2.96296E-6 " pathEditMode="relative" rAng="0" ptsTypes="AA">
                                      <p:cBhvr>
                                        <p:cTn id="24" dur="20000" fill="hold"/>
                                        <p:tgtEl>
                                          <p:spTgt spid="150"/>
                                        </p:tgtEl>
                                        <p:attrNameLst>
                                          <p:attrName>ppt_x</p:attrName>
                                          <p:attrName>ppt_y</p:attrName>
                                        </p:attrNameLst>
                                      </p:cBhvr>
                                      <p:rCtr x="55139" y="0"/>
                                    </p:animMotion>
                                  </p:childTnLst>
                                </p:cTn>
                              </p:par>
                              <p:par>
                                <p:cTn id="25" presetID="0" presetClass="path" presetSubtype="0" fill="hold" grpId="0" nodeType="withEffect">
                                  <p:stCondLst>
                                    <p:cond delay="0"/>
                                  </p:stCondLst>
                                  <p:childTnLst>
                                    <p:animMotion origin="layout" path="M -0.26615 -4.44444E-6 L 0.96007 -4.44444E-6 " pathEditMode="relative" rAng="0" ptsTypes="AA">
                                      <p:cBhvr>
                                        <p:cTn id="26" dur="20000" fill="hold"/>
                                        <p:tgtEl>
                                          <p:spTgt spid="151"/>
                                        </p:tgtEl>
                                        <p:attrNameLst>
                                          <p:attrName>ppt_x</p:attrName>
                                          <p:attrName>ppt_y</p:attrName>
                                        </p:attrNameLst>
                                      </p:cBhvr>
                                      <p:rCtr x="61302" y="0"/>
                                    </p:animMotion>
                                  </p:childTnLst>
                                </p:cTn>
                              </p:par>
                              <p:par>
                                <p:cTn id="27" presetID="0" presetClass="path" presetSubtype="0" fill="hold" grpId="0" nodeType="withEffect">
                                  <p:stCondLst>
                                    <p:cond delay="0"/>
                                  </p:stCondLst>
                                  <p:childTnLst>
                                    <p:animMotion origin="layout" path="M 0.1559 -3.7037E-7 L 0.96007 -3.7037E-7 " pathEditMode="relative" rAng="0" ptsTypes="AA">
                                      <p:cBhvr>
                                        <p:cTn id="28" dur="20000" fill="hold"/>
                                        <p:tgtEl>
                                          <p:spTgt spid="152"/>
                                        </p:tgtEl>
                                        <p:attrNameLst>
                                          <p:attrName>ppt_x</p:attrName>
                                          <p:attrName>ppt_y</p:attrName>
                                        </p:attrNameLst>
                                      </p:cBhvr>
                                      <p:rCtr x="40208" y="0"/>
                                    </p:animMotion>
                                  </p:childTnLst>
                                </p:cTn>
                              </p:par>
                              <p:par>
                                <p:cTn id="29" presetID="0" presetClass="path" presetSubtype="0" fill="hold" grpId="0" nodeType="withEffect">
                                  <p:stCondLst>
                                    <p:cond delay="0"/>
                                  </p:stCondLst>
                                  <p:childTnLst>
                                    <p:animMotion origin="layout" path="M -0.27031 3.7037E-6 L 0.96007 3.7037E-6 " pathEditMode="relative" rAng="0" ptsTypes="AA">
                                      <p:cBhvr>
                                        <p:cTn id="30" dur="20000" fill="hold"/>
                                        <p:tgtEl>
                                          <p:spTgt spid="153"/>
                                        </p:tgtEl>
                                        <p:attrNameLst>
                                          <p:attrName>ppt_x</p:attrName>
                                          <p:attrName>ppt_y</p:attrName>
                                        </p:attrNameLst>
                                      </p:cBhvr>
                                      <p:rCtr x="61510" y="0"/>
                                    </p:animMotion>
                                  </p:childTnLst>
                                </p:cTn>
                              </p:par>
                              <p:par>
                                <p:cTn id="31" presetID="0" presetClass="path" presetSubtype="0" fill="hold" grpId="0" nodeType="withEffect">
                                  <p:stCondLst>
                                    <p:cond delay="0"/>
                                  </p:stCondLst>
                                  <p:childTnLst>
                                    <p:animMotion origin="layout" path="M -0.04566 1.85185E-6 L 0.96007 1.85185E-6 " pathEditMode="relative" rAng="0" ptsTypes="AA">
                                      <p:cBhvr>
                                        <p:cTn id="32" dur="20000" fill="hold"/>
                                        <p:tgtEl>
                                          <p:spTgt spid="154"/>
                                        </p:tgtEl>
                                        <p:attrNameLst>
                                          <p:attrName>ppt_x</p:attrName>
                                          <p:attrName>ppt_y</p:attrName>
                                        </p:attrNameLst>
                                      </p:cBhvr>
                                      <p:rCtr x="50278" y="0"/>
                                    </p:animMotion>
                                  </p:childTnLst>
                                </p:cTn>
                              </p:par>
                              <p:par>
                                <p:cTn id="33" presetID="0" presetClass="path" presetSubtype="0" fill="hold" grpId="0" nodeType="withEffect">
                                  <p:stCondLst>
                                    <p:cond delay="0"/>
                                  </p:stCondLst>
                                  <p:childTnLst>
                                    <p:animMotion origin="layout" path="M 0.04826 2.59259E-6 L 0.96007 2.59259E-6 " pathEditMode="relative" rAng="0" ptsTypes="AA">
                                      <p:cBhvr>
                                        <p:cTn id="34" dur="20000" fill="hold"/>
                                        <p:tgtEl>
                                          <p:spTgt spid="157"/>
                                        </p:tgtEl>
                                        <p:attrNameLst>
                                          <p:attrName>ppt_x</p:attrName>
                                          <p:attrName>ppt_y</p:attrName>
                                        </p:attrNameLst>
                                      </p:cBhvr>
                                      <p:rCtr x="45590" y="0"/>
                                    </p:animMotion>
                                  </p:childTnLst>
                                </p:cTn>
                              </p:par>
                              <p:par>
                                <p:cTn id="35" presetID="0" presetClass="path" presetSubtype="0" fill="hold" grpId="0" nodeType="withEffect">
                                  <p:stCondLst>
                                    <p:cond delay="0"/>
                                  </p:stCondLst>
                                  <p:childTnLst>
                                    <p:animMotion origin="layout" path="M -0.14288 -2.96296E-6 L 0.96007 -2.96296E-6 " pathEditMode="relative" rAng="0" ptsTypes="AA">
                                      <p:cBhvr>
                                        <p:cTn id="36" dur="20000" fill="hold"/>
                                        <p:tgtEl>
                                          <p:spTgt spid="166"/>
                                        </p:tgtEl>
                                        <p:attrNameLst>
                                          <p:attrName>ppt_x</p:attrName>
                                          <p:attrName>ppt_y</p:attrName>
                                        </p:attrNameLst>
                                      </p:cBhvr>
                                      <p:rCtr x="55139" y="0"/>
                                    </p:animMotion>
                                  </p:childTnLst>
                                </p:cTn>
                              </p:par>
                              <p:par>
                                <p:cTn id="37" presetID="0" presetClass="path" presetSubtype="0" fill="hold" grpId="0" nodeType="withEffect">
                                  <p:stCondLst>
                                    <p:cond delay="0"/>
                                  </p:stCondLst>
                                  <p:childTnLst>
                                    <p:animMotion origin="layout" path="M -0.04566 1.85185E-6 L 0.96007 1.85185E-6 " pathEditMode="relative" rAng="0" ptsTypes="AA">
                                      <p:cBhvr>
                                        <p:cTn id="38" dur="20000" fill="hold"/>
                                        <p:tgtEl>
                                          <p:spTgt spid="170"/>
                                        </p:tgtEl>
                                        <p:attrNameLst>
                                          <p:attrName>ppt_x</p:attrName>
                                          <p:attrName>ppt_y</p:attrName>
                                        </p:attrNameLst>
                                      </p:cBhvr>
                                      <p:rCtr x="50278" y="0"/>
                                    </p:animMotion>
                                  </p:childTnLst>
                                </p:cTn>
                              </p:par>
                              <p:par>
                                <p:cTn id="39" presetID="0" presetClass="path" presetSubtype="0" fill="hold" grpId="0" nodeType="withEffect">
                                  <p:stCondLst>
                                    <p:cond delay="0"/>
                                  </p:stCondLst>
                                  <p:childTnLst>
                                    <p:animMotion origin="layout" path="M 0.08437 1.85185E-6 L 0.96007 1.85185E-6 " pathEditMode="relative" rAng="0" ptsTypes="AA">
                                      <p:cBhvr>
                                        <p:cTn id="40" dur="20000" fill="hold"/>
                                        <p:tgtEl>
                                          <p:spTgt spid="172"/>
                                        </p:tgtEl>
                                        <p:attrNameLst>
                                          <p:attrName>ppt_x</p:attrName>
                                          <p:attrName>ppt_y</p:attrName>
                                        </p:attrNameLst>
                                      </p:cBhvr>
                                      <p:rCtr x="43785" y="0"/>
                                    </p:animMotion>
                                  </p:childTnLst>
                                </p:cTn>
                              </p:par>
                              <p:par>
                                <p:cTn id="41" presetID="0" presetClass="path" presetSubtype="0" fill="hold" grpId="0" nodeType="withEffect">
                                  <p:stCondLst>
                                    <p:cond delay="0"/>
                                  </p:stCondLst>
                                  <p:childTnLst>
                                    <p:animMotion origin="layout" path="M -0.14288 -2.96296E-6 L 0.96007 -2.96296E-6 " pathEditMode="relative" rAng="0" ptsTypes="AA">
                                      <p:cBhvr>
                                        <p:cTn id="42" dur="20000" fill="hold"/>
                                        <p:tgtEl>
                                          <p:spTgt spid="174"/>
                                        </p:tgtEl>
                                        <p:attrNameLst>
                                          <p:attrName>ppt_x</p:attrName>
                                          <p:attrName>ppt_y</p:attrName>
                                        </p:attrNameLst>
                                      </p:cBhvr>
                                      <p:rCtr x="55139" y="0"/>
                                    </p:animMotion>
                                  </p:childTnLst>
                                </p:cTn>
                              </p:par>
                              <p:par>
                                <p:cTn id="43" presetID="0" presetClass="path" presetSubtype="0" fill="hold" grpId="0" nodeType="withEffect">
                                  <p:stCondLst>
                                    <p:cond delay="0"/>
                                  </p:stCondLst>
                                  <p:childTnLst>
                                    <p:animMotion origin="layout" path="M -0.26615 -4.44444E-6 L 0.96007 -4.44444E-6 " pathEditMode="relative" rAng="0" ptsTypes="AA">
                                      <p:cBhvr>
                                        <p:cTn id="44" dur="20000" fill="hold"/>
                                        <p:tgtEl>
                                          <p:spTgt spid="175"/>
                                        </p:tgtEl>
                                        <p:attrNameLst>
                                          <p:attrName>ppt_x</p:attrName>
                                          <p:attrName>ppt_y</p:attrName>
                                        </p:attrNameLst>
                                      </p:cBhvr>
                                      <p:rCtr x="61302" y="0"/>
                                    </p:animMotion>
                                  </p:childTnLst>
                                </p:cTn>
                              </p:par>
                              <p:par>
                                <p:cTn id="45" presetID="0" presetClass="path" presetSubtype="0" fill="hold" grpId="0" nodeType="withEffect">
                                  <p:stCondLst>
                                    <p:cond delay="0"/>
                                  </p:stCondLst>
                                  <p:childTnLst>
                                    <p:animMotion origin="layout" path="M -0.04566 1.85185E-6 L 0.96007 1.85185E-6 " pathEditMode="relative" rAng="0" ptsTypes="AA">
                                      <p:cBhvr>
                                        <p:cTn id="46" dur="20000" fill="hold"/>
                                        <p:tgtEl>
                                          <p:spTgt spid="178"/>
                                        </p:tgtEl>
                                        <p:attrNameLst>
                                          <p:attrName>ppt_x</p:attrName>
                                          <p:attrName>ppt_y</p:attrName>
                                        </p:attrNameLst>
                                      </p:cBhvr>
                                      <p:rCtr x="50278" y="0"/>
                                    </p:animMotion>
                                  </p:childTnLst>
                                </p:cTn>
                              </p:par>
                              <p:par>
                                <p:cTn id="47" presetID="0" presetClass="path" presetSubtype="0" fill="hold" grpId="0" nodeType="withEffect">
                                  <p:stCondLst>
                                    <p:cond delay="0"/>
                                  </p:stCondLst>
                                  <p:childTnLst>
                                    <p:animMotion origin="layout" path="M -0.37396 3.33333E-6 L 0.96007 3.33333E-6 " pathEditMode="relative" rAng="0" ptsTypes="AA">
                                      <p:cBhvr>
                                        <p:cTn id="48" dur="20000" fill="hold"/>
                                        <p:tgtEl>
                                          <p:spTgt spid="179"/>
                                        </p:tgtEl>
                                        <p:attrNameLst>
                                          <p:attrName>ppt_x</p:attrName>
                                          <p:attrName>ppt_y</p:attrName>
                                        </p:attrNameLst>
                                      </p:cBhvr>
                                      <p:rCtr x="66701" y="0"/>
                                    </p:animMotion>
                                  </p:childTnLst>
                                </p:cTn>
                              </p:par>
                              <p:par>
                                <p:cTn id="49" presetID="0" presetClass="path" presetSubtype="0" fill="hold" grpId="0" nodeType="withEffect">
                                  <p:stCondLst>
                                    <p:cond delay="0"/>
                                  </p:stCondLst>
                                  <p:childTnLst>
                                    <p:animMotion origin="layout" path="M 0.08437 1.85185E-6 L 0.96007 1.85185E-6 " pathEditMode="relative" rAng="0" ptsTypes="AA">
                                      <p:cBhvr>
                                        <p:cTn id="50" dur="20000" fill="hold"/>
                                        <p:tgtEl>
                                          <p:spTgt spid="180"/>
                                        </p:tgtEl>
                                        <p:attrNameLst>
                                          <p:attrName>ppt_x</p:attrName>
                                          <p:attrName>ppt_y</p:attrName>
                                        </p:attrNameLst>
                                      </p:cBhvr>
                                      <p:rCtr x="43785" y="0"/>
                                    </p:animMotion>
                                  </p:childTnLst>
                                </p:cTn>
                              </p:par>
                              <p:par>
                                <p:cTn id="51" presetID="0" presetClass="path" presetSubtype="0" fill="hold" grpId="0" nodeType="withEffect">
                                  <p:stCondLst>
                                    <p:cond delay="0"/>
                                  </p:stCondLst>
                                  <p:childTnLst>
                                    <p:animMotion origin="layout" path="M -0.14288 -2.96296E-6 L 0.96007 -2.96296E-6 " pathEditMode="relative" rAng="0" ptsTypes="AA">
                                      <p:cBhvr>
                                        <p:cTn id="52" dur="20000" fill="hold"/>
                                        <p:tgtEl>
                                          <p:spTgt spid="182"/>
                                        </p:tgtEl>
                                        <p:attrNameLst>
                                          <p:attrName>ppt_x</p:attrName>
                                          <p:attrName>ppt_y</p:attrName>
                                        </p:attrNameLst>
                                      </p:cBhvr>
                                      <p:rCtr x="55139" y="0"/>
                                    </p:animMotion>
                                  </p:childTnLst>
                                </p:cTn>
                              </p:par>
                              <p:par>
                                <p:cTn id="53" presetID="0" presetClass="path" presetSubtype="0" fill="hold" grpId="0" nodeType="withEffect">
                                  <p:stCondLst>
                                    <p:cond delay="0"/>
                                  </p:stCondLst>
                                  <p:childTnLst>
                                    <p:animMotion origin="layout" path="M 0.08437 1.85185E-6 L 0.96007 1.85185E-6 " pathEditMode="relative" rAng="0" ptsTypes="AA">
                                      <p:cBhvr>
                                        <p:cTn id="54" dur="20000" fill="hold"/>
                                        <p:tgtEl>
                                          <p:spTgt spid="188"/>
                                        </p:tgtEl>
                                        <p:attrNameLst>
                                          <p:attrName>ppt_x</p:attrName>
                                          <p:attrName>ppt_y</p:attrName>
                                        </p:attrNameLst>
                                      </p:cBhvr>
                                      <p:rCtr x="43785" y="0"/>
                                    </p:animMotion>
                                  </p:childTnLst>
                                </p:cTn>
                              </p:par>
                              <p:par>
                                <p:cTn id="55" presetID="0" presetClass="path" presetSubtype="0" fill="hold" grpId="0" nodeType="withEffect">
                                  <p:stCondLst>
                                    <p:cond delay="0"/>
                                  </p:stCondLst>
                                  <p:childTnLst>
                                    <p:animMotion origin="layout" path="M -0.14288 -2.96296E-6 L 0.96007 -2.96296E-6 " pathEditMode="relative" rAng="0" ptsTypes="AA">
                                      <p:cBhvr>
                                        <p:cTn id="56" dur="20000" fill="hold"/>
                                        <p:tgtEl>
                                          <p:spTgt spid="190"/>
                                        </p:tgtEl>
                                        <p:attrNameLst>
                                          <p:attrName>ppt_x</p:attrName>
                                          <p:attrName>ppt_y</p:attrName>
                                        </p:attrNameLst>
                                      </p:cBhvr>
                                      <p:rCtr x="55139" y="0"/>
                                    </p:animMotion>
                                  </p:childTnLst>
                                </p:cTn>
                              </p:par>
                              <p:par>
                                <p:cTn id="57" presetID="0" presetClass="path" presetSubtype="0" fill="hold" grpId="0" nodeType="withEffect">
                                  <p:stCondLst>
                                    <p:cond delay="0"/>
                                  </p:stCondLst>
                                  <p:childTnLst>
                                    <p:animMotion origin="layout" path="M 0.1559 -3.7037E-7 L 0.96007 -3.7037E-7 " pathEditMode="relative" rAng="0" ptsTypes="AA">
                                      <p:cBhvr>
                                        <p:cTn id="58" dur="20000" fill="hold"/>
                                        <p:tgtEl>
                                          <p:spTgt spid="192"/>
                                        </p:tgtEl>
                                        <p:attrNameLst>
                                          <p:attrName>ppt_x</p:attrName>
                                          <p:attrName>ppt_y</p:attrName>
                                        </p:attrNameLst>
                                      </p:cBhvr>
                                      <p:rCtr x="40208" y="0"/>
                                    </p:animMotion>
                                  </p:childTnLst>
                                </p:cTn>
                              </p:par>
                              <p:par>
                                <p:cTn id="59" presetID="0" presetClass="path" presetSubtype="0" fill="hold" grpId="0" nodeType="withEffect">
                                  <p:stCondLst>
                                    <p:cond delay="0"/>
                                  </p:stCondLst>
                                  <p:childTnLst>
                                    <p:animMotion origin="layout" path="M -0.04566 1.85185E-6 L 0.96007 1.85185E-6 " pathEditMode="relative" rAng="0" ptsTypes="AA">
                                      <p:cBhvr>
                                        <p:cTn id="60" dur="20000" fill="hold"/>
                                        <p:tgtEl>
                                          <p:spTgt spid="194"/>
                                        </p:tgtEl>
                                        <p:attrNameLst>
                                          <p:attrName>ppt_x</p:attrName>
                                          <p:attrName>ppt_y</p:attrName>
                                        </p:attrNameLst>
                                      </p:cBhvr>
                                      <p:rCtr x="50278" y="0"/>
                                    </p:animMotion>
                                  </p:childTnLst>
                                </p:cTn>
                              </p:par>
                              <p:par>
                                <p:cTn id="61" presetID="0" presetClass="path" presetSubtype="0" fill="hold" grpId="0" nodeType="withEffect">
                                  <p:stCondLst>
                                    <p:cond delay="0"/>
                                  </p:stCondLst>
                                  <p:childTnLst>
                                    <p:animMotion origin="layout" path="M -0.14288 -2.96296E-6 L 0.96007 -2.96296E-6 " pathEditMode="relative" rAng="0" ptsTypes="AA">
                                      <p:cBhvr>
                                        <p:cTn id="62" dur="20000" fill="hold"/>
                                        <p:tgtEl>
                                          <p:spTgt spid="198"/>
                                        </p:tgtEl>
                                        <p:attrNameLst>
                                          <p:attrName>ppt_x</p:attrName>
                                          <p:attrName>ppt_y</p:attrName>
                                        </p:attrNameLst>
                                      </p:cBhvr>
                                      <p:rCtr x="55139" y="0"/>
                                    </p:animMotion>
                                  </p:childTnLst>
                                </p:cTn>
                              </p:par>
                              <p:par>
                                <p:cTn id="63" presetID="0" presetClass="path" presetSubtype="0" fill="hold" grpId="0" nodeType="withEffect">
                                  <p:stCondLst>
                                    <p:cond delay="0"/>
                                  </p:stCondLst>
                                  <p:childTnLst>
                                    <p:animMotion origin="layout" path="M -0.26615 -4.44444E-6 L 0.96007 -4.44444E-6 " pathEditMode="relative" rAng="0" ptsTypes="AA">
                                      <p:cBhvr>
                                        <p:cTn id="64" dur="20000" fill="hold"/>
                                        <p:tgtEl>
                                          <p:spTgt spid="199"/>
                                        </p:tgtEl>
                                        <p:attrNameLst>
                                          <p:attrName>ppt_x</p:attrName>
                                          <p:attrName>ppt_y</p:attrName>
                                        </p:attrNameLst>
                                      </p:cBhvr>
                                      <p:rCtr x="61302" y="0"/>
                                    </p:animMotion>
                                  </p:childTnLst>
                                </p:cTn>
                              </p:par>
                              <p:par>
                                <p:cTn id="65" presetID="0" presetClass="path" presetSubtype="0" fill="hold" grpId="0" nodeType="withEffect">
                                  <p:stCondLst>
                                    <p:cond delay="0"/>
                                  </p:stCondLst>
                                  <p:childTnLst>
                                    <p:animMotion origin="layout" path="M 0.1559 -3.7037E-7 L 0.96007 -3.7037E-7 " pathEditMode="relative" rAng="0" ptsTypes="AA">
                                      <p:cBhvr>
                                        <p:cTn id="66" dur="20000" fill="hold"/>
                                        <p:tgtEl>
                                          <p:spTgt spid="200"/>
                                        </p:tgtEl>
                                        <p:attrNameLst>
                                          <p:attrName>ppt_x</p:attrName>
                                          <p:attrName>ppt_y</p:attrName>
                                        </p:attrNameLst>
                                      </p:cBhvr>
                                      <p:rCtr x="40208" y="0"/>
                                    </p:animMotion>
                                  </p:childTnLst>
                                </p:cTn>
                              </p:par>
                              <p:par>
                                <p:cTn id="67" presetID="0" presetClass="path" presetSubtype="0" fill="hold" grpId="0" nodeType="withEffect">
                                  <p:stCondLst>
                                    <p:cond delay="0"/>
                                  </p:stCondLst>
                                  <p:childTnLst>
                                    <p:animMotion origin="layout" path="M -0.04566 1.85185E-6 L 0.96007 1.85185E-6 " pathEditMode="relative" rAng="0" ptsTypes="AA">
                                      <p:cBhvr>
                                        <p:cTn id="68" dur="20000" fill="hold"/>
                                        <p:tgtEl>
                                          <p:spTgt spid="202"/>
                                        </p:tgtEl>
                                        <p:attrNameLst>
                                          <p:attrName>ppt_x</p:attrName>
                                          <p:attrName>ppt_y</p:attrName>
                                        </p:attrNameLst>
                                      </p:cBhvr>
                                      <p:rCtr x="50278" y="0"/>
                                    </p:animMotion>
                                  </p:childTnLst>
                                </p:cTn>
                              </p:par>
                              <p:par>
                                <p:cTn id="69" presetID="0" presetClass="path" presetSubtype="0" fill="hold" grpId="0" nodeType="withEffect">
                                  <p:stCondLst>
                                    <p:cond delay="0"/>
                                  </p:stCondLst>
                                  <p:childTnLst>
                                    <p:animMotion origin="layout" path="M -0.37396 3.33333E-6 L 0.96007 3.33333E-6 " pathEditMode="relative" rAng="0" ptsTypes="AA">
                                      <p:cBhvr>
                                        <p:cTn id="70" dur="20000" fill="hold"/>
                                        <p:tgtEl>
                                          <p:spTgt spid="203"/>
                                        </p:tgtEl>
                                        <p:attrNameLst>
                                          <p:attrName>ppt_x</p:attrName>
                                          <p:attrName>ppt_y</p:attrName>
                                        </p:attrNameLst>
                                      </p:cBhvr>
                                      <p:rCtr x="66701" y="0"/>
                                    </p:animMotion>
                                  </p:childTnLst>
                                </p:cTn>
                              </p:par>
                              <p:par>
                                <p:cTn id="71" presetID="0" presetClass="path" presetSubtype="0" fill="hold" grpId="0" nodeType="withEffect">
                                  <p:stCondLst>
                                    <p:cond delay="0"/>
                                  </p:stCondLst>
                                  <p:childTnLst>
                                    <p:animMotion origin="layout" path="M 0.08437 1.85185E-6 L 0.96007 1.85185E-6 " pathEditMode="relative" rAng="0" ptsTypes="AA">
                                      <p:cBhvr>
                                        <p:cTn id="72" dur="20000" fill="hold"/>
                                        <p:tgtEl>
                                          <p:spTgt spid="204"/>
                                        </p:tgtEl>
                                        <p:attrNameLst>
                                          <p:attrName>ppt_x</p:attrName>
                                          <p:attrName>ppt_y</p:attrName>
                                        </p:attrNameLst>
                                      </p:cBhvr>
                                      <p:rCtr x="43785" y="0"/>
                                    </p:animMotion>
                                  </p:childTnLst>
                                </p:cTn>
                              </p:par>
                              <p:par>
                                <p:cTn id="73" presetID="0" presetClass="path" presetSubtype="0" fill="hold" grpId="0" nodeType="withEffect">
                                  <p:stCondLst>
                                    <p:cond delay="0"/>
                                  </p:stCondLst>
                                  <p:childTnLst>
                                    <p:animMotion origin="layout" path="M -0.14288 -2.96296E-6 L 0.96007 -2.96296E-6 " pathEditMode="relative" rAng="0" ptsTypes="AA">
                                      <p:cBhvr>
                                        <p:cTn id="74" dur="20000" fill="hold"/>
                                        <p:tgtEl>
                                          <p:spTgt spid="206"/>
                                        </p:tgtEl>
                                        <p:attrNameLst>
                                          <p:attrName>ppt_x</p:attrName>
                                          <p:attrName>ppt_y</p:attrName>
                                        </p:attrNameLst>
                                      </p:cBhvr>
                                      <p:rCtr x="55139" y="0"/>
                                    </p:animMotion>
                                  </p:childTnLst>
                                </p:cTn>
                              </p:par>
                              <p:par>
                                <p:cTn id="75" presetID="0" presetClass="path" presetSubtype="0" fill="hold" grpId="0" nodeType="withEffect">
                                  <p:stCondLst>
                                    <p:cond delay="0"/>
                                  </p:stCondLst>
                                  <p:childTnLst>
                                    <p:animMotion origin="layout" path="M 0.1559 -3.7037E-7 L 0.96007 -3.7037E-7 " pathEditMode="relative" rAng="0" ptsTypes="AA">
                                      <p:cBhvr>
                                        <p:cTn id="76" dur="20000" fill="hold"/>
                                        <p:tgtEl>
                                          <p:spTgt spid="208"/>
                                        </p:tgtEl>
                                        <p:attrNameLst>
                                          <p:attrName>ppt_x</p:attrName>
                                          <p:attrName>ppt_y</p:attrName>
                                        </p:attrNameLst>
                                      </p:cBhvr>
                                      <p:rCtr x="40208"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210"/>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14288 -2.96296E-6 L 0.96007 -2.96296E-6 " pathEditMode="relative" rAng="0" ptsTypes="AA">
                                      <p:cBhvr>
                                        <p:cTn id="80" dur="20000" fill="hold"/>
                                        <p:tgtEl>
                                          <p:spTgt spid="214"/>
                                        </p:tgtEl>
                                        <p:attrNameLst>
                                          <p:attrName>ppt_x</p:attrName>
                                          <p:attrName>ppt_y</p:attrName>
                                        </p:attrNameLst>
                                      </p:cBhvr>
                                      <p:rCtr x="55139" y="0"/>
                                    </p:animMotion>
                                  </p:childTnLst>
                                </p:cTn>
                              </p:par>
                              <p:par>
                                <p:cTn id="81" presetID="0" presetClass="path" presetSubtype="0" fill="hold" grpId="0" nodeType="withEffect">
                                  <p:stCondLst>
                                    <p:cond delay="0"/>
                                  </p:stCondLst>
                                  <p:childTnLst>
                                    <p:animMotion origin="layout" path="M -0.26615 -4.44444E-6 L 0.96007 -4.44444E-6 " pathEditMode="relative" rAng="0" ptsTypes="AA">
                                      <p:cBhvr>
                                        <p:cTn id="82" dur="20000" fill="hold"/>
                                        <p:tgtEl>
                                          <p:spTgt spid="215"/>
                                        </p:tgtEl>
                                        <p:attrNameLst>
                                          <p:attrName>ppt_x</p:attrName>
                                          <p:attrName>ppt_y</p:attrName>
                                        </p:attrNameLst>
                                      </p:cBhvr>
                                      <p:rCtr x="61302" y="0"/>
                                    </p:animMotion>
                                  </p:childTnLst>
                                </p:cTn>
                              </p:par>
                              <p:par>
                                <p:cTn id="83" presetID="0" presetClass="path" presetSubtype="0" fill="hold" grpId="0" nodeType="withEffect">
                                  <p:stCondLst>
                                    <p:cond delay="0"/>
                                  </p:stCondLst>
                                  <p:childTnLst>
                                    <p:animMotion origin="layout" path="M -0.04566 1.85185E-6 L 0.96007 1.85185E-6 " pathEditMode="relative" rAng="0" ptsTypes="AA">
                                      <p:cBhvr>
                                        <p:cTn id="84" dur="20000" fill="hold"/>
                                        <p:tgtEl>
                                          <p:spTgt spid="218"/>
                                        </p:tgtEl>
                                        <p:attrNameLst>
                                          <p:attrName>ppt_x</p:attrName>
                                          <p:attrName>ppt_y</p:attrName>
                                        </p:attrNameLst>
                                      </p:cBhvr>
                                      <p:rCtr x="50278" y="0"/>
                                    </p:animMotion>
                                  </p:childTnLst>
                                </p:cTn>
                              </p:par>
                              <p:par>
                                <p:cTn id="85" presetID="0" presetClass="path" presetSubtype="0" fill="hold" grpId="0" nodeType="withEffect">
                                  <p:stCondLst>
                                    <p:cond delay="0"/>
                                  </p:stCondLst>
                                  <p:childTnLst>
                                    <p:animMotion origin="layout" path="M 0.08437 1.85185E-6 L 0.96007 1.85185E-6 " pathEditMode="relative" rAng="0" ptsTypes="AA">
                                      <p:cBhvr>
                                        <p:cTn id="86" dur="20000" fill="hold"/>
                                        <p:tgtEl>
                                          <p:spTgt spid="220"/>
                                        </p:tgtEl>
                                        <p:attrNameLst>
                                          <p:attrName>ppt_x</p:attrName>
                                          <p:attrName>ppt_y</p:attrName>
                                        </p:attrNameLst>
                                      </p:cBhvr>
                                      <p:rCtr x="43785" y="0"/>
                                    </p:animMotion>
                                  </p:childTnLst>
                                </p:cTn>
                              </p:par>
                              <p:par>
                                <p:cTn id="87" presetID="0" presetClass="path" presetSubtype="0" fill="hold" grpId="0" nodeType="withEffect">
                                  <p:stCondLst>
                                    <p:cond delay="0"/>
                                  </p:stCondLst>
                                  <p:childTnLst>
                                    <p:animMotion origin="layout" path="M -0.28073 -0.04352 L 0.82222 -0.04352 " pathEditMode="relative" rAng="0" ptsTypes="AA">
                                      <p:cBhvr>
                                        <p:cTn id="88" dur="20000" fill="hold"/>
                                        <p:tgtEl>
                                          <p:spTgt spid="230"/>
                                        </p:tgtEl>
                                        <p:attrNameLst>
                                          <p:attrName>ppt_x</p:attrName>
                                          <p:attrName>ppt_y</p:attrName>
                                        </p:attrNameLst>
                                      </p:cBhvr>
                                      <p:rCtr x="55156" y="0"/>
                                    </p:animMotion>
                                  </p:childTnLst>
                                </p:cTn>
                              </p:par>
                              <p:par>
                                <p:cTn id="89" presetID="0" presetClass="path" presetSubtype="0" fill="hold" grpId="0" nodeType="withEffect">
                                  <p:stCondLst>
                                    <p:cond delay="0"/>
                                  </p:stCondLst>
                                  <p:childTnLst>
                                    <p:animMotion origin="layout" path="M -0.14288 -2.96296E-6 L 0.96007 -2.96296E-6 " pathEditMode="relative" rAng="0" ptsTypes="AA">
                                      <p:cBhvr>
                                        <p:cTn id="90" dur="20000" fill="hold"/>
                                        <p:tgtEl>
                                          <p:spTgt spid="238"/>
                                        </p:tgtEl>
                                        <p:attrNameLst>
                                          <p:attrName>ppt_x</p:attrName>
                                          <p:attrName>ppt_y</p:attrName>
                                        </p:attrNameLst>
                                      </p:cBhvr>
                                      <p:rCtr x="55139" y="0"/>
                                    </p:animMotion>
                                  </p:childTnLst>
                                </p:cTn>
                              </p:par>
                              <p:par>
                                <p:cTn id="91" presetID="0" presetClass="path" presetSubtype="0" fill="hold" grpId="0" nodeType="withEffect">
                                  <p:stCondLst>
                                    <p:cond delay="0"/>
                                  </p:stCondLst>
                                  <p:childTnLst>
                                    <p:animMotion origin="layout" path="M -0.37396 3.33333E-6 L 0.96007 3.33333E-6 " pathEditMode="relative" rAng="0" ptsTypes="AA">
                                      <p:cBhvr>
                                        <p:cTn id="92" dur="20000" fill="hold"/>
                                        <p:tgtEl>
                                          <p:spTgt spid="243"/>
                                        </p:tgtEl>
                                        <p:attrNameLst>
                                          <p:attrName>ppt_x</p:attrName>
                                          <p:attrName>ppt_y</p:attrName>
                                        </p:attrNameLst>
                                      </p:cBhvr>
                                      <p:rCtr x="66701" y="0"/>
                                    </p:animMotion>
                                  </p:childTnLst>
                                </p:cTn>
                              </p:par>
                              <p:par>
                                <p:cTn id="93" presetID="0" presetClass="path" presetSubtype="0" fill="hold" grpId="0" nodeType="withEffect">
                                  <p:stCondLst>
                                    <p:cond delay="0"/>
                                  </p:stCondLst>
                                  <p:childTnLst>
                                    <p:animMotion origin="layout" path="M 0.1559 -3.7037E-7 L 0.96007 -3.7037E-7 " pathEditMode="relative" rAng="0" ptsTypes="AA">
                                      <p:cBhvr>
                                        <p:cTn id="94" dur="20000" fill="hold"/>
                                        <p:tgtEl>
                                          <p:spTgt spid="248"/>
                                        </p:tgtEl>
                                        <p:attrNameLst>
                                          <p:attrName>ppt_x</p:attrName>
                                          <p:attrName>ppt_y</p:attrName>
                                        </p:attrNameLst>
                                      </p:cBhvr>
                                      <p:rCtr x="40208"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254"/>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255"/>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27031 3.7037E-6 L 0.96007 3.7037E-6 " pathEditMode="relative" rAng="0" ptsTypes="AA">
                                      <p:cBhvr>
                                        <p:cTn id="100" dur="20000" fill="hold"/>
                                        <p:tgtEl>
                                          <p:spTgt spid="257"/>
                                        </p:tgtEl>
                                        <p:attrNameLst>
                                          <p:attrName>ppt_x</p:attrName>
                                          <p:attrName>ppt_y</p:attrName>
                                        </p:attrNameLst>
                                      </p:cBhvr>
                                      <p:rCtr x="61510" y="0"/>
                                    </p:animMotion>
                                  </p:childTnLst>
                                </p:cTn>
                              </p:par>
                              <p:par>
                                <p:cTn id="101" presetID="0" presetClass="path" presetSubtype="0" fill="hold" grpId="0" nodeType="withEffect">
                                  <p:stCondLst>
                                    <p:cond delay="0"/>
                                  </p:stCondLst>
                                  <p:childTnLst>
                                    <p:animMotion origin="layout" path="M -0.37396 3.33333E-6 L 0.96007 3.33333E-6 " pathEditMode="relative" rAng="0" ptsTypes="AA">
                                      <p:cBhvr>
                                        <p:cTn id="102" dur="20000" fill="hold"/>
                                        <p:tgtEl>
                                          <p:spTgt spid="259"/>
                                        </p:tgtEl>
                                        <p:attrNameLst>
                                          <p:attrName>ppt_x</p:attrName>
                                          <p:attrName>ppt_y</p:attrName>
                                        </p:attrNameLst>
                                      </p:cBhvr>
                                      <p:rCtr x="66701" y="0"/>
                                    </p:animMotion>
                                  </p:childTnLst>
                                </p:cTn>
                              </p:par>
                              <p:par>
                                <p:cTn id="103" presetID="0" presetClass="path" presetSubtype="0" fill="hold" grpId="0" nodeType="withEffect">
                                  <p:stCondLst>
                                    <p:cond delay="0"/>
                                  </p:stCondLst>
                                  <p:childTnLst>
                                    <p:animMotion origin="layout" path="M 0.08437 1.85185E-6 L 0.96007 1.85185E-6 " pathEditMode="relative" rAng="0" ptsTypes="AA">
                                      <p:cBhvr>
                                        <p:cTn id="104" dur="20000" fill="hold"/>
                                        <p:tgtEl>
                                          <p:spTgt spid="260"/>
                                        </p:tgtEl>
                                        <p:attrNameLst>
                                          <p:attrName>ppt_x</p:attrName>
                                          <p:attrName>ppt_y</p:attrName>
                                        </p:attrNameLst>
                                      </p:cBhvr>
                                      <p:rCtr x="43785" y="0"/>
                                    </p:animMotion>
                                  </p:childTnLst>
                                </p:cTn>
                              </p:par>
                              <p:par>
                                <p:cTn id="105" presetID="0" presetClass="path" presetSubtype="0" fill="hold" grpId="0" nodeType="withEffect">
                                  <p:stCondLst>
                                    <p:cond delay="0"/>
                                  </p:stCondLst>
                                  <p:childTnLst>
                                    <p:animMotion origin="layout" path="M -0.14288 -2.96296E-6 L 0.96007 -2.96296E-6 " pathEditMode="relative" rAng="0" ptsTypes="AA">
                                      <p:cBhvr>
                                        <p:cTn id="106" dur="20000" fill="hold"/>
                                        <p:tgtEl>
                                          <p:spTgt spid="262"/>
                                        </p:tgtEl>
                                        <p:attrNameLst>
                                          <p:attrName>ppt_x</p:attrName>
                                          <p:attrName>ppt_y</p:attrName>
                                        </p:attrNameLst>
                                      </p:cBhvr>
                                      <p:rCtr x="55139" y="0"/>
                                    </p:animMotion>
                                  </p:childTnLst>
                                </p:cTn>
                              </p:par>
                              <p:par>
                                <p:cTn id="107" presetID="0" presetClass="path" presetSubtype="0" fill="hold" grpId="0" nodeType="withEffect">
                                  <p:stCondLst>
                                    <p:cond delay="0"/>
                                  </p:stCondLst>
                                  <p:childTnLst>
                                    <p:animMotion origin="layout" path="M -0.14288 -2.96296E-6 L 0.96007 -2.96296E-6 " pathEditMode="relative" rAng="0" ptsTypes="AA">
                                      <p:cBhvr>
                                        <p:cTn id="108" dur="20000" fill="hold"/>
                                        <p:tgtEl>
                                          <p:spTgt spid="270"/>
                                        </p:tgtEl>
                                        <p:attrNameLst>
                                          <p:attrName>ppt_x</p:attrName>
                                          <p:attrName>ppt_y</p:attrName>
                                        </p:attrNameLst>
                                      </p:cBhvr>
                                      <p:rCtr x="55139" y="0"/>
                                    </p:animMotion>
                                  </p:childTnLst>
                                </p:cTn>
                              </p:par>
                              <p:par>
                                <p:cTn id="109" presetID="0" presetClass="path" presetSubtype="0" fill="hold" grpId="0" nodeType="withEffect">
                                  <p:stCondLst>
                                    <p:cond delay="0"/>
                                  </p:stCondLst>
                                  <p:childTnLst>
                                    <p:animMotion origin="layout" path="M -0.14288 -2.96296E-6 L 0.96007 -2.96296E-6 " pathEditMode="relative" rAng="0" ptsTypes="AA">
                                      <p:cBhvr>
                                        <p:cTn id="110" dur="20000" fill="hold"/>
                                        <p:tgtEl>
                                          <p:spTgt spid="286"/>
                                        </p:tgtEl>
                                        <p:attrNameLst>
                                          <p:attrName>ppt_x</p:attrName>
                                          <p:attrName>ppt_y</p:attrName>
                                        </p:attrNameLst>
                                      </p:cBhvr>
                                      <p:rCtr x="55139" y="0"/>
                                    </p:animMotion>
                                  </p:childTnLst>
                                </p:cTn>
                              </p:par>
                              <p:par>
                                <p:cTn id="111" presetID="0" presetClass="path" presetSubtype="0" fill="hold" grpId="0" nodeType="withEffect">
                                  <p:stCondLst>
                                    <p:cond delay="0"/>
                                  </p:stCondLst>
                                  <p:childTnLst>
                                    <p:animMotion origin="layout" path="M 0.08437 1.85185E-6 L 0.96007 1.85185E-6 " pathEditMode="relative" rAng="0" ptsTypes="AA">
                                      <p:cBhvr>
                                        <p:cTn id="112" dur="20000" fill="hold"/>
                                        <p:tgtEl>
                                          <p:spTgt spid="292"/>
                                        </p:tgtEl>
                                        <p:attrNameLst>
                                          <p:attrName>ppt_x</p:attrName>
                                          <p:attrName>ppt_y</p:attrName>
                                        </p:attrNameLst>
                                      </p:cBhvr>
                                      <p:rCtr x="43785"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300"/>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08437 1.85185E-6 L 0.96007 1.85185E-6 " pathEditMode="relative" rAng="0" ptsTypes="AA">
                                      <p:cBhvr>
                                        <p:cTn id="116" dur="20000" fill="hold"/>
                                        <p:tgtEl>
                                          <p:spTgt spid="308"/>
                                        </p:tgtEl>
                                        <p:attrNameLst>
                                          <p:attrName>ppt_x</p:attrName>
                                          <p:attrName>ppt_y</p:attrName>
                                        </p:attrNameLst>
                                      </p:cBhvr>
                                      <p:rCtr x="43785" y="0"/>
                                    </p:animMotion>
                                  </p:childTnLst>
                                </p:cTn>
                              </p:par>
                              <p:par>
                                <p:cTn id="117" presetID="0" presetClass="path" presetSubtype="0" fill="hold" grpId="0" nodeType="withEffect">
                                  <p:stCondLst>
                                    <p:cond delay="0"/>
                                  </p:stCondLst>
                                  <p:childTnLst>
                                    <p:animMotion origin="layout" path="M -0.27031 3.7037E-6 L 0.96007 3.7037E-6 " pathEditMode="relative" rAng="0" ptsTypes="AA">
                                      <p:cBhvr>
                                        <p:cTn id="118" dur="20000" fill="hold"/>
                                        <p:tgtEl>
                                          <p:spTgt spid="321"/>
                                        </p:tgtEl>
                                        <p:attrNameLst>
                                          <p:attrName>ppt_x</p:attrName>
                                          <p:attrName>ppt_y</p:attrName>
                                        </p:attrNameLst>
                                      </p:cBhvr>
                                      <p:rCtr x="61510" y="0"/>
                                    </p:animMotion>
                                  </p:childTnLst>
                                </p:cTn>
                              </p:par>
                              <p:par>
                                <p:cTn id="119" presetID="0" presetClass="path" presetSubtype="0" fill="hold" grpId="0" nodeType="withEffect">
                                  <p:stCondLst>
                                    <p:cond delay="0"/>
                                  </p:stCondLst>
                                  <p:childTnLst>
                                    <p:animMotion origin="layout" path="M 0.08437 1.85185E-6 L 0.96007 1.85185E-6 " pathEditMode="relative" rAng="0" ptsTypes="AA">
                                      <p:cBhvr>
                                        <p:cTn id="120" dur="20000" fill="hold"/>
                                        <p:tgtEl>
                                          <p:spTgt spid="324"/>
                                        </p:tgtEl>
                                        <p:attrNameLst>
                                          <p:attrName>ppt_x</p:attrName>
                                          <p:attrName>ppt_y</p:attrName>
                                        </p:attrNameLst>
                                      </p:cBhvr>
                                      <p:rCtr x="43785" y="0"/>
                                    </p:animMotion>
                                  </p:childTnLst>
                                </p:cTn>
                              </p:par>
                              <p:par>
                                <p:cTn id="121" presetID="0" presetClass="path" presetSubtype="0" fill="hold" grpId="0" nodeType="withEffect">
                                  <p:stCondLst>
                                    <p:cond delay="0"/>
                                  </p:stCondLst>
                                  <p:childTnLst>
                                    <p:animMotion origin="layout" path="M -0.26615 -4.44444E-6 L 0.96007 -4.44444E-6 " pathEditMode="relative" rAng="0" ptsTypes="AA">
                                      <p:cBhvr>
                                        <p:cTn id="122" dur="20000" fill="hold"/>
                                        <p:tgtEl>
                                          <p:spTgt spid="327"/>
                                        </p:tgtEl>
                                        <p:attrNameLst>
                                          <p:attrName>ppt_x</p:attrName>
                                          <p:attrName>ppt_y</p:attrName>
                                        </p:attrNameLst>
                                      </p:cBhvr>
                                      <p:rCtr x="61302" y="0"/>
                                    </p:animMotion>
                                  </p:childTnLst>
                                </p:cTn>
                              </p:par>
                              <p:par>
                                <p:cTn id="123" presetID="0" presetClass="path" presetSubtype="0" fill="hold" grpId="0" nodeType="withEffect">
                                  <p:stCondLst>
                                    <p:cond delay="0"/>
                                  </p:stCondLst>
                                  <p:childTnLst>
                                    <p:animMotion origin="layout" path="M -0.37396 3.33333E-6 L 0.96007 3.33333E-6 " pathEditMode="relative" rAng="0" ptsTypes="AA">
                                      <p:cBhvr>
                                        <p:cTn id="124" dur="20000" fill="hold"/>
                                        <p:tgtEl>
                                          <p:spTgt spid="331"/>
                                        </p:tgtEl>
                                        <p:attrNameLst>
                                          <p:attrName>ppt_x</p:attrName>
                                          <p:attrName>ppt_y</p:attrName>
                                        </p:attrNameLst>
                                      </p:cBhvr>
                                      <p:rCtr x="66701" y="0"/>
                                    </p:animMotion>
                                  </p:childTnLst>
                                </p:cTn>
                              </p:par>
                              <p:par>
                                <p:cTn id="125" presetID="0" presetClass="path" presetSubtype="0" fill="hold" grpId="0" nodeType="withEffect">
                                  <p:stCondLst>
                                    <p:cond delay="0"/>
                                  </p:stCondLst>
                                  <p:childTnLst>
                                    <p:animMotion origin="layout" path="M 0.08437 1.85185E-6 L 0.96007 1.85185E-6 " pathEditMode="relative" rAng="0" ptsTypes="AA">
                                      <p:cBhvr>
                                        <p:cTn id="126" dur="20000" fill="hold"/>
                                        <p:tgtEl>
                                          <p:spTgt spid="332"/>
                                        </p:tgtEl>
                                        <p:attrNameLst>
                                          <p:attrName>ppt_x</p:attrName>
                                          <p:attrName>ppt_y</p:attrName>
                                        </p:attrNameLst>
                                      </p:cBhvr>
                                      <p:rCtr x="43785" y="0"/>
                                    </p:animMotion>
                                  </p:childTnLst>
                                </p:cTn>
                              </p:par>
                              <p:par>
                                <p:cTn id="127" presetID="0" presetClass="path" presetSubtype="0" fill="hold" grpId="0" nodeType="withEffect">
                                  <p:stCondLst>
                                    <p:cond delay="0"/>
                                  </p:stCondLst>
                                  <p:childTnLst>
                                    <p:animMotion origin="layout" path="M -0.14288 -2.96296E-6 L 0.96007 -2.96296E-6 " pathEditMode="relative" rAng="0" ptsTypes="AA">
                                      <p:cBhvr>
                                        <p:cTn id="128" dur="20000" fill="hold"/>
                                        <p:tgtEl>
                                          <p:spTgt spid="334"/>
                                        </p:tgtEl>
                                        <p:attrNameLst>
                                          <p:attrName>ppt_x</p:attrName>
                                          <p:attrName>ppt_y</p:attrName>
                                        </p:attrNameLst>
                                      </p:cBhvr>
                                      <p:rCtr x="55139" y="0"/>
                                    </p:animMotion>
                                  </p:childTnLst>
                                </p:cTn>
                              </p:par>
                              <p:par>
                                <p:cTn id="129" presetID="0" presetClass="path" presetSubtype="0" fill="hold" grpId="0" nodeType="withEffect">
                                  <p:stCondLst>
                                    <p:cond delay="0"/>
                                  </p:stCondLst>
                                  <p:childTnLst>
                                    <p:animMotion origin="layout" path="M -0.26615 -4.44444E-6 L 0.96007 -4.44444E-6 " pathEditMode="relative" rAng="0" ptsTypes="AA">
                                      <p:cBhvr>
                                        <p:cTn id="130" dur="20000" fill="hold"/>
                                        <p:tgtEl>
                                          <p:spTgt spid="335"/>
                                        </p:tgtEl>
                                        <p:attrNameLst>
                                          <p:attrName>ppt_x</p:attrName>
                                          <p:attrName>ppt_y</p:attrName>
                                        </p:attrNameLst>
                                      </p:cBhvr>
                                      <p:rCtr x="61302" y="0"/>
                                    </p:animMotion>
                                  </p:childTnLst>
                                </p:cTn>
                              </p:par>
                              <p:par>
                                <p:cTn id="131" presetID="0" presetClass="path" presetSubtype="0" fill="hold" grpId="0" nodeType="withEffect">
                                  <p:stCondLst>
                                    <p:cond delay="0"/>
                                  </p:stCondLst>
                                  <p:childTnLst>
                                    <p:animMotion origin="layout" path="M -0.04566 1.85185E-6 L 0.96007 1.85185E-6 " pathEditMode="relative" rAng="0" ptsTypes="AA">
                                      <p:cBhvr>
                                        <p:cTn id="132" dur="20000" fill="hold"/>
                                        <p:tgtEl>
                                          <p:spTgt spid="338"/>
                                        </p:tgtEl>
                                        <p:attrNameLst>
                                          <p:attrName>ppt_x</p:attrName>
                                          <p:attrName>ppt_y</p:attrName>
                                        </p:attrNameLst>
                                      </p:cBhvr>
                                      <p:rCtr x="50278" y="0"/>
                                    </p:animMotion>
                                  </p:childTnLst>
                                </p:cTn>
                              </p:par>
                              <p:par>
                                <p:cTn id="133" presetID="0" presetClass="path" presetSubtype="0" fill="hold" grpId="0" nodeType="withEffect">
                                  <p:stCondLst>
                                    <p:cond delay="0"/>
                                  </p:stCondLst>
                                  <p:childTnLst>
                                    <p:animMotion origin="layout" path="M -0.37396 3.33333E-6 L 0.96007 3.33333E-6 " pathEditMode="relative" rAng="0" ptsTypes="AA">
                                      <p:cBhvr>
                                        <p:cTn id="134" dur="20000" fill="hold"/>
                                        <p:tgtEl>
                                          <p:spTgt spid="339"/>
                                        </p:tgtEl>
                                        <p:attrNameLst>
                                          <p:attrName>ppt_x</p:attrName>
                                          <p:attrName>ppt_y</p:attrName>
                                        </p:attrNameLst>
                                      </p:cBhvr>
                                      <p:rCtr x="66701" y="0"/>
                                    </p:animMotion>
                                  </p:childTnLst>
                                </p:cTn>
                              </p:par>
                              <p:par>
                                <p:cTn id="135" presetID="0" presetClass="path" presetSubtype="0" fill="hold" grpId="0" nodeType="withEffect">
                                  <p:stCondLst>
                                    <p:cond delay="0"/>
                                  </p:stCondLst>
                                  <p:childTnLst>
                                    <p:animMotion origin="layout" path="M 0.08437 1.85185E-6 L 0.96007 1.85185E-6 " pathEditMode="relative" rAng="0" ptsTypes="AA">
                                      <p:cBhvr>
                                        <p:cTn id="136" dur="20000" fill="hold"/>
                                        <p:tgtEl>
                                          <p:spTgt spid="340"/>
                                        </p:tgtEl>
                                        <p:attrNameLst>
                                          <p:attrName>ppt_x</p:attrName>
                                          <p:attrName>ppt_y</p:attrName>
                                        </p:attrNameLst>
                                      </p:cBhvr>
                                      <p:rCtr x="43785" y="0"/>
                                    </p:animMotion>
                                  </p:childTnLst>
                                </p:cTn>
                              </p:par>
                              <p:par>
                                <p:cTn id="137" presetID="0" presetClass="path" presetSubtype="0" fill="hold" grpId="0" nodeType="withEffect">
                                  <p:stCondLst>
                                    <p:cond delay="0"/>
                                  </p:stCondLst>
                                  <p:childTnLst>
                                    <p:animMotion origin="layout" path="M -0.26615 -4.44444E-6 L 0.96007 -4.44444E-6 " pathEditMode="relative" rAng="0" ptsTypes="AA">
                                      <p:cBhvr>
                                        <p:cTn id="138" dur="20000" fill="hold"/>
                                        <p:tgtEl>
                                          <p:spTgt spid="343"/>
                                        </p:tgtEl>
                                        <p:attrNameLst>
                                          <p:attrName>ppt_x</p:attrName>
                                          <p:attrName>ppt_y</p:attrName>
                                        </p:attrNameLst>
                                      </p:cBhvr>
                                      <p:rCtr x="61302" y="0"/>
                                    </p:animMotion>
                                  </p:childTnLst>
                                </p:cTn>
                              </p:par>
                              <p:par>
                                <p:cTn id="139" presetID="0" presetClass="path" presetSubtype="0" fill="hold" grpId="0" nodeType="withEffect">
                                  <p:stCondLst>
                                    <p:cond delay="0"/>
                                  </p:stCondLst>
                                  <p:childTnLst>
                                    <p:animMotion origin="layout" path="M 0.08437 1.85185E-6 L 0.96007 1.85185E-6 " pathEditMode="relative" rAng="0" ptsTypes="AA">
                                      <p:cBhvr>
                                        <p:cTn id="140" dur="20000" fill="hold"/>
                                        <p:tgtEl>
                                          <p:spTgt spid="348"/>
                                        </p:tgtEl>
                                        <p:attrNameLst>
                                          <p:attrName>ppt_x</p:attrName>
                                          <p:attrName>ppt_y</p:attrName>
                                        </p:attrNameLst>
                                      </p:cBhvr>
                                      <p:rCtr x="43785" y="0"/>
                                    </p:animMotion>
                                  </p:childTnLst>
                                </p:cTn>
                              </p:par>
                              <p:par>
                                <p:cTn id="141" presetID="0" presetClass="path" presetSubtype="0" fill="hold" grpId="0" nodeType="withEffect">
                                  <p:stCondLst>
                                    <p:cond delay="0"/>
                                  </p:stCondLst>
                                  <p:childTnLst>
                                    <p:animMotion origin="layout" path="M -0.14288 -2.96296E-6 L 0.96007 -2.96296E-6 " pathEditMode="relative" rAng="0" ptsTypes="AA">
                                      <p:cBhvr>
                                        <p:cTn id="142" dur="20000" fill="hold"/>
                                        <p:tgtEl>
                                          <p:spTgt spid="350"/>
                                        </p:tgtEl>
                                        <p:attrNameLst>
                                          <p:attrName>ppt_x</p:attrName>
                                          <p:attrName>ppt_y</p:attrName>
                                        </p:attrNameLst>
                                      </p:cBhvr>
                                      <p:rCtr x="55139" y="0"/>
                                    </p:animMotion>
                                  </p:childTnLst>
                                </p:cTn>
                              </p:par>
                              <p:par>
                                <p:cTn id="143" presetID="0" presetClass="path" presetSubtype="0" fill="hold" grpId="0" nodeType="withEffect">
                                  <p:stCondLst>
                                    <p:cond delay="0"/>
                                  </p:stCondLst>
                                  <p:childTnLst>
                                    <p:animMotion origin="layout" path="M 0.1559 -3.7037E-7 L 0.96007 -3.7037E-7 " pathEditMode="relative" rAng="0" ptsTypes="AA">
                                      <p:cBhvr>
                                        <p:cTn id="144" dur="20000" fill="hold"/>
                                        <p:tgtEl>
                                          <p:spTgt spid="352"/>
                                        </p:tgtEl>
                                        <p:attrNameLst>
                                          <p:attrName>ppt_x</p:attrName>
                                          <p:attrName>ppt_y</p:attrName>
                                        </p:attrNameLst>
                                      </p:cBhvr>
                                      <p:rCtr x="40208"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354"/>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08437 1.85185E-6 L 0.96007 1.85185E-6 " pathEditMode="relative" rAng="0" ptsTypes="AA">
                                      <p:cBhvr>
                                        <p:cTn id="148" dur="20000" fill="hold"/>
                                        <p:tgtEl>
                                          <p:spTgt spid="356"/>
                                        </p:tgtEl>
                                        <p:attrNameLst>
                                          <p:attrName>ppt_x</p:attrName>
                                          <p:attrName>ppt_y</p:attrName>
                                        </p:attrNameLst>
                                      </p:cBhvr>
                                      <p:rCtr x="43785"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357"/>
                                        </p:tgtEl>
                                        <p:attrNameLst>
                                          <p:attrName>ppt_x</p:attrName>
                                          <p:attrName>ppt_y</p:attrName>
                                        </p:attrNameLst>
                                      </p:cBhvr>
                                      <p:rCtr x="45590" y="0"/>
                                    </p:animMotion>
                                  </p:childTnLst>
                                </p:cTn>
                              </p:par>
                              <p:par>
                                <p:cTn id="151" presetID="63" presetClass="path" presetSubtype="0" fill="hold" nodeType="withEffect">
                                  <p:stCondLst>
                                    <p:cond delay="0"/>
                                  </p:stCondLst>
                                  <p:childTnLst>
                                    <p:animMotion origin="layout" path="M 0 0  L 0.25 0  E" pathEditMode="relative" ptsTypes="">
                                      <p:cBhvr>
                                        <p:cTn id="152" dur="20000" spd="-100000" fill="hold"/>
                                        <p:tgtEl>
                                          <p:spTgt spid="3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33" grpId="0" animBg="1"/>
      <p:bldP spid="134" grpId="0" animBg="1"/>
      <p:bldP spid="136" grpId="0" animBg="1"/>
      <p:bldP spid="137" grpId="0" animBg="1"/>
      <p:bldP spid="138" grpId="0" animBg="1"/>
      <p:bldP spid="141" grpId="0" animBg="1"/>
      <p:bldP spid="144" grpId="0" animBg="1"/>
      <p:bldP spid="145" grpId="0" animBg="1"/>
      <p:bldP spid="150" grpId="0" animBg="1"/>
      <p:bldP spid="151" grpId="0" animBg="1"/>
      <p:bldP spid="152" grpId="0" animBg="1"/>
      <p:bldP spid="153" grpId="0" animBg="1"/>
      <p:bldP spid="154" grpId="0" animBg="1"/>
      <p:bldP spid="157" grpId="0" animBg="1"/>
      <p:bldP spid="166" grpId="0" animBg="1"/>
      <p:bldP spid="170" grpId="0" animBg="1"/>
      <p:bldP spid="172" grpId="0" animBg="1"/>
      <p:bldP spid="174" grpId="0" animBg="1"/>
      <p:bldP spid="175" grpId="0" animBg="1"/>
      <p:bldP spid="178" grpId="0" animBg="1"/>
      <p:bldP spid="179" grpId="0" animBg="1"/>
      <p:bldP spid="180" grpId="0" animBg="1"/>
      <p:bldP spid="182" grpId="0" animBg="1"/>
      <p:bldP spid="188" grpId="0" animBg="1"/>
      <p:bldP spid="190" grpId="0" animBg="1"/>
      <p:bldP spid="192" grpId="0" animBg="1"/>
      <p:bldP spid="194" grpId="0" animBg="1"/>
      <p:bldP spid="198" grpId="0" animBg="1"/>
      <p:bldP spid="199" grpId="0" animBg="1"/>
      <p:bldP spid="200" grpId="0" animBg="1"/>
      <p:bldP spid="202" grpId="0" animBg="1"/>
      <p:bldP spid="203" grpId="0" animBg="1"/>
      <p:bldP spid="204" grpId="0" animBg="1"/>
      <p:bldP spid="206" grpId="0" animBg="1"/>
      <p:bldP spid="208" grpId="0" animBg="1"/>
      <p:bldP spid="210" grpId="0" animBg="1"/>
      <p:bldP spid="214" grpId="0" animBg="1"/>
      <p:bldP spid="215" grpId="0" animBg="1"/>
      <p:bldP spid="218" grpId="0" animBg="1"/>
      <p:bldP spid="220" grpId="0" animBg="1"/>
      <p:bldP spid="230" grpId="0" animBg="1"/>
      <p:bldP spid="238" grpId="0" animBg="1"/>
      <p:bldP spid="243" grpId="0" animBg="1"/>
      <p:bldP spid="248" grpId="0" animBg="1"/>
      <p:bldP spid="254" grpId="0" animBg="1"/>
      <p:bldP spid="255" grpId="0" animBg="1"/>
      <p:bldP spid="257" grpId="0" animBg="1"/>
      <p:bldP spid="259" grpId="0" animBg="1"/>
      <p:bldP spid="260" grpId="0" animBg="1"/>
      <p:bldP spid="262" grpId="0" animBg="1"/>
      <p:bldP spid="270" grpId="0" animBg="1"/>
      <p:bldP spid="286" grpId="0" animBg="1"/>
      <p:bldP spid="292" grpId="0" animBg="1"/>
      <p:bldP spid="300" grpId="0" animBg="1"/>
      <p:bldP spid="308" grpId="0" animBg="1"/>
      <p:bldP spid="321" grpId="0" animBg="1"/>
      <p:bldP spid="324" grpId="0" animBg="1"/>
      <p:bldP spid="327" grpId="0" animBg="1"/>
      <p:bldP spid="331" grpId="0" animBg="1"/>
      <p:bldP spid="332" grpId="0" animBg="1"/>
      <p:bldP spid="334" grpId="0" animBg="1"/>
      <p:bldP spid="335" grpId="0" animBg="1"/>
      <p:bldP spid="338" grpId="0" animBg="1"/>
      <p:bldP spid="339" grpId="0" animBg="1"/>
      <p:bldP spid="340" grpId="0" animBg="1"/>
      <p:bldP spid="343" grpId="0" animBg="1"/>
      <p:bldP spid="348" grpId="0" animBg="1"/>
      <p:bldP spid="350" grpId="0" animBg="1"/>
      <p:bldP spid="352" grpId="0" animBg="1"/>
      <p:bldP spid="354" grpId="0" animBg="1"/>
      <p:bldP spid="356" grpId="0" animBg="1"/>
      <p:bldP spid="357"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2" name="Picture 1" descr="techno-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27877">
            <a:off x="-4049235" y="-692955"/>
            <a:ext cx="17965328" cy="16662813"/>
          </a:xfrm>
          <a:prstGeom prst="rect">
            <a:avLst/>
          </a:prstGeom>
        </p:spPr>
      </p:pic>
      <p:sp>
        <p:nvSpPr>
          <p:cNvPr id="114" name="Chevron 113"/>
          <p:cNvSpPr/>
          <p:nvPr userDrawn="1"/>
        </p:nvSpPr>
        <p:spPr>
          <a:xfrm>
            <a:off x="2742600"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22" name="Chevron 121"/>
          <p:cNvSpPr/>
          <p:nvPr userDrawn="1"/>
        </p:nvSpPr>
        <p:spPr>
          <a:xfrm>
            <a:off x="5017789"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1" name="Chevron 130"/>
          <p:cNvSpPr/>
          <p:nvPr userDrawn="1"/>
        </p:nvSpPr>
        <p:spPr>
          <a:xfrm>
            <a:off x="5397860" y="7087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8" name="Chevron 137"/>
          <p:cNvSpPr/>
          <p:nvPr userDrawn="1"/>
        </p:nvSpPr>
        <p:spPr>
          <a:xfrm>
            <a:off x="7313049" y="1596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48" name="Chevron 347"/>
          <p:cNvSpPr/>
          <p:nvPr userDrawn="1"/>
        </p:nvSpPr>
        <p:spPr>
          <a:xfrm>
            <a:off x="-7762700" y="-112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2" name="Chevron 351"/>
          <p:cNvSpPr/>
          <p:nvPr userDrawn="1"/>
        </p:nvSpPr>
        <p:spPr>
          <a:xfrm>
            <a:off x="-7989155"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4" name="Chevron 353"/>
          <p:cNvSpPr/>
          <p:nvPr userDrawn="1"/>
        </p:nvSpPr>
        <p:spPr>
          <a:xfrm>
            <a:off x="1978998" y="572571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6" name="Chevron 355"/>
          <p:cNvSpPr/>
          <p:nvPr userDrawn="1"/>
        </p:nvSpPr>
        <p:spPr>
          <a:xfrm>
            <a:off x="725539"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60" name="Chevron 359"/>
          <p:cNvSpPr/>
          <p:nvPr userDrawn="1"/>
        </p:nvSpPr>
        <p:spPr>
          <a:xfrm>
            <a:off x="-5713966"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62" name="Chevron 361"/>
          <p:cNvSpPr/>
          <p:nvPr userDrawn="1"/>
        </p:nvSpPr>
        <p:spPr>
          <a:xfrm>
            <a:off x="-3311994" y="-148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0" name="Chevron 369"/>
          <p:cNvSpPr/>
          <p:nvPr userDrawn="1"/>
        </p:nvSpPr>
        <p:spPr>
          <a:xfrm>
            <a:off x="17877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2" name="Chevron 371"/>
          <p:cNvSpPr/>
          <p:nvPr userDrawn="1"/>
        </p:nvSpPr>
        <p:spPr>
          <a:xfrm>
            <a:off x="-3192251" y="-106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6" name="Chevron 375"/>
          <p:cNvSpPr/>
          <p:nvPr userDrawn="1"/>
        </p:nvSpPr>
        <p:spPr>
          <a:xfrm>
            <a:off x="-3418706" y="-1131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8" name="Chevron 377"/>
          <p:cNvSpPr/>
          <p:nvPr userDrawn="1"/>
        </p:nvSpPr>
        <p:spPr>
          <a:xfrm>
            <a:off x="-1016734" y="-142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0" name="Chevron 509"/>
          <p:cNvSpPr/>
          <p:nvPr userDrawn="1"/>
        </p:nvSpPr>
        <p:spPr>
          <a:xfrm>
            <a:off x="3290812"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1" name="Chevron 510"/>
          <p:cNvSpPr/>
          <p:nvPr userDrawn="1"/>
        </p:nvSpPr>
        <p:spPr>
          <a:xfrm>
            <a:off x="5583717"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5" name="Chevron 514"/>
          <p:cNvSpPr/>
          <p:nvPr userDrawn="1"/>
        </p:nvSpPr>
        <p:spPr>
          <a:xfrm>
            <a:off x="8086577"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8" name="Chevron 517"/>
          <p:cNvSpPr/>
          <p:nvPr userDrawn="1"/>
        </p:nvSpPr>
        <p:spPr>
          <a:xfrm>
            <a:off x="5566001"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9" name="Chevron 518"/>
          <p:cNvSpPr/>
          <p:nvPr userDrawn="1"/>
        </p:nvSpPr>
        <p:spPr>
          <a:xfrm>
            <a:off x="7858906"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3" name="Chevron 522"/>
          <p:cNvSpPr/>
          <p:nvPr userDrawn="1"/>
        </p:nvSpPr>
        <p:spPr>
          <a:xfrm>
            <a:off x="10361766"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6" name="Chevron 525"/>
          <p:cNvSpPr/>
          <p:nvPr userDrawn="1"/>
        </p:nvSpPr>
        <p:spPr>
          <a:xfrm>
            <a:off x="3290812" y="262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7" name="Chevron 526"/>
          <p:cNvSpPr/>
          <p:nvPr userDrawn="1"/>
        </p:nvSpPr>
        <p:spPr>
          <a:xfrm>
            <a:off x="5583717" y="374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29" name="Chevron 528"/>
          <p:cNvSpPr/>
          <p:nvPr userDrawn="1"/>
        </p:nvSpPr>
        <p:spPr>
          <a:xfrm>
            <a:off x="6531388" y="1914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31" name="Chevron 530"/>
          <p:cNvSpPr/>
          <p:nvPr userDrawn="1"/>
        </p:nvSpPr>
        <p:spPr>
          <a:xfrm>
            <a:off x="8086577" y="446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34" name="Chevron 533"/>
          <p:cNvSpPr/>
          <p:nvPr userDrawn="1"/>
        </p:nvSpPr>
        <p:spPr>
          <a:xfrm>
            <a:off x="7861261" y="120670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35" name="Chevron 534"/>
          <p:cNvSpPr/>
          <p:nvPr userDrawn="1"/>
        </p:nvSpPr>
        <p:spPr>
          <a:xfrm>
            <a:off x="10154166" y="232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39" name="Chevron 538"/>
          <p:cNvSpPr/>
          <p:nvPr userDrawn="1"/>
        </p:nvSpPr>
        <p:spPr>
          <a:xfrm>
            <a:off x="12657026" y="304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34" name="Chevron 733"/>
          <p:cNvSpPr/>
          <p:nvPr userDrawn="1"/>
        </p:nvSpPr>
        <p:spPr>
          <a:xfrm>
            <a:off x="16623160" y="263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36" name="Chevron 735"/>
          <p:cNvSpPr/>
          <p:nvPr userDrawn="1"/>
        </p:nvSpPr>
        <p:spPr>
          <a:xfrm>
            <a:off x="16415560"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38" name="Chevron 737"/>
          <p:cNvSpPr/>
          <p:nvPr userDrawn="1"/>
        </p:nvSpPr>
        <p:spPr>
          <a:xfrm>
            <a:off x="17363231" y="381909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39" name="Chevron 738"/>
          <p:cNvSpPr/>
          <p:nvPr userDrawn="1"/>
        </p:nvSpPr>
        <p:spPr>
          <a:xfrm>
            <a:off x="16263160"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0" name="Chevron 739"/>
          <p:cNvSpPr/>
          <p:nvPr userDrawn="1"/>
        </p:nvSpPr>
        <p:spPr>
          <a:xfrm>
            <a:off x="2698136" y="59684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1" name="Chevron 740"/>
          <p:cNvSpPr/>
          <p:nvPr userDrawn="1"/>
        </p:nvSpPr>
        <p:spPr>
          <a:xfrm>
            <a:off x="16362832" y="122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2" name="Chevron 741"/>
          <p:cNvSpPr/>
          <p:nvPr userDrawn="1"/>
        </p:nvSpPr>
        <p:spPr>
          <a:xfrm>
            <a:off x="6506334" y="558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3" name="Chevron 742"/>
          <p:cNvSpPr/>
          <p:nvPr userDrawn="1"/>
        </p:nvSpPr>
        <p:spPr>
          <a:xfrm>
            <a:off x="16397844" y="453057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4" name="Chevron 743"/>
          <p:cNvSpPr/>
          <p:nvPr userDrawn="1"/>
        </p:nvSpPr>
        <p:spPr>
          <a:xfrm>
            <a:off x="18690749"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5" name="Chevron 744"/>
          <p:cNvSpPr/>
          <p:nvPr userDrawn="1"/>
        </p:nvSpPr>
        <p:spPr>
          <a:xfrm>
            <a:off x="16136377" y="227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6" name="Chevron 745"/>
          <p:cNvSpPr/>
          <p:nvPr userDrawn="1"/>
        </p:nvSpPr>
        <p:spPr>
          <a:xfrm>
            <a:off x="4753429" y="61136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7" name="Chevron 746"/>
          <p:cNvSpPr/>
          <p:nvPr userDrawn="1"/>
        </p:nvSpPr>
        <p:spPr>
          <a:xfrm>
            <a:off x="18538349"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8" name="Chevron 747"/>
          <p:cNvSpPr/>
          <p:nvPr userDrawn="1"/>
        </p:nvSpPr>
        <p:spPr>
          <a:xfrm>
            <a:off x="21193609" y="637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0" name="Chevron 749"/>
          <p:cNvSpPr/>
          <p:nvPr userDrawn="1"/>
        </p:nvSpPr>
        <p:spPr>
          <a:xfrm>
            <a:off x="16623160" y="411811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2" name="Chevron 751"/>
          <p:cNvSpPr/>
          <p:nvPr userDrawn="1"/>
        </p:nvSpPr>
        <p:spPr>
          <a:xfrm>
            <a:off x="16415560" y="713174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4" name="Chevron 753"/>
          <p:cNvSpPr/>
          <p:nvPr userDrawn="1"/>
        </p:nvSpPr>
        <p:spPr>
          <a:xfrm>
            <a:off x="17363231" y="529968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5" name="Chevron 754"/>
          <p:cNvSpPr/>
          <p:nvPr userDrawn="1"/>
        </p:nvSpPr>
        <p:spPr>
          <a:xfrm>
            <a:off x="16263160" y="234318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6" name="Chevron 755"/>
          <p:cNvSpPr/>
          <p:nvPr userDrawn="1"/>
        </p:nvSpPr>
        <p:spPr>
          <a:xfrm>
            <a:off x="4933429" y="589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7" name="Chevron 756"/>
          <p:cNvSpPr/>
          <p:nvPr userDrawn="1"/>
        </p:nvSpPr>
        <p:spPr>
          <a:xfrm>
            <a:off x="18658092" y="128382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8" name="Chevron 757"/>
          <p:cNvSpPr/>
          <p:nvPr userDrawn="1"/>
        </p:nvSpPr>
        <p:spPr>
          <a:xfrm>
            <a:off x="6815058" y="569460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9" name="Chevron 758"/>
          <p:cNvSpPr/>
          <p:nvPr userDrawn="1"/>
        </p:nvSpPr>
        <p:spPr>
          <a:xfrm>
            <a:off x="18693104" y="459179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60" name="Chevron 759"/>
          <p:cNvSpPr/>
          <p:nvPr userDrawn="1"/>
        </p:nvSpPr>
        <p:spPr>
          <a:xfrm>
            <a:off x="20986009" y="571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61" name="Chevron 760"/>
          <p:cNvSpPr/>
          <p:nvPr userDrawn="1"/>
        </p:nvSpPr>
        <p:spPr>
          <a:xfrm>
            <a:off x="18431637" y="23387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62" name="Chevron 761"/>
          <p:cNvSpPr/>
          <p:nvPr userDrawn="1"/>
        </p:nvSpPr>
        <p:spPr>
          <a:xfrm>
            <a:off x="3023379" y="535362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63" name="Chevron 762"/>
          <p:cNvSpPr/>
          <p:nvPr userDrawn="1"/>
        </p:nvSpPr>
        <p:spPr>
          <a:xfrm>
            <a:off x="1077910" y="569998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64" name="Chevron 763"/>
          <p:cNvSpPr/>
          <p:nvPr userDrawn="1"/>
        </p:nvSpPr>
        <p:spPr>
          <a:xfrm>
            <a:off x="3372587"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65" name="Chevron 764"/>
          <p:cNvSpPr/>
          <p:nvPr userDrawn="1"/>
        </p:nvSpPr>
        <p:spPr>
          <a:xfrm>
            <a:off x="5757860"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71" name="Chevron 770"/>
          <p:cNvSpPr/>
          <p:nvPr userDrawn="1"/>
        </p:nvSpPr>
        <p:spPr>
          <a:xfrm>
            <a:off x="7933377" y="-72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73" name="Chevron 772"/>
          <p:cNvSpPr/>
          <p:nvPr userDrawn="1"/>
        </p:nvSpPr>
        <p:spPr>
          <a:xfrm>
            <a:off x="8033049"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79" name="Chevron 778"/>
          <p:cNvSpPr/>
          <p:nvPr userDrawn="1"/>
        </p:nvSpPr>
        <p:spPr>
          <a:xfrm>
            <a:off x="5807226" y="573091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89" name="Chevron 788"/>
          <p:cNvSpPr/>
          <p:nvPr userDrawn="1"/>
        </p:nvSpPr>
        <p:spPr>
          <a:xfrm>
            <a:off x="10328309" y="-30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95" name="Chevron 794"/>
          <p:cNvSpPr/>
          <p:nvPr userDrawn="1"/>
        </p:nvSpPr>
        <p:spPr>
          <a:xfrm>
            <a:off x="12503826" y="-66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99" name="Chevron 798"/>
          <p:cNvSpPr/>
          <p:nvPr userDrawn="1"/>
        </p:nvSpPr>
        <p:spPr>
          <a:xfrm>
            <a:off x="6064316"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00" name="Chevron 799"/>
          <p:cNvSpPr/>
          <p:nvPr userDrawn="1"/>
        </p:nvSpPr>
        <p:spPr>
          <a:xfrm>
            <a:off x="8357221"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02" name="Chevron 801"/>
          <p:cNvSpPr/>
          <p:nvPr userDrawn="1"/>
        </p:nvSpPr>
        <p:spPr>
          <a:xfrm>
            <a:off x="9304892"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04" name="Chevron 803"/>
          <p:cNvSpPr/>
          <p:nvPr userDrawn="1"/>
        </p:nvSpPr>
        <p:spPr>
          <a:xfrm>
            <a:off x="10860081"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07" name="Chevron 806"/>
          <p:cNvSpPr/>
          <p:nvPr userDrawn="1"/>
        </p:nvSpPr>
        <p:spPr>
          <a:xfrm>
            <a:off x="8339505"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08" name="Chevron 807"/>
          <p:cNvSpPr/>
          <p:nvPr userDrawn="1"/>
        </p:nvSpPr>
        <p:spPr>
          <a:xfrm>
            <a:off x="10632410"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0" name="Chevron 809"/>
          <p:cNvSpPr/>
          <p:nvPr userDrawn="1"/>
        </p:nvSpPr>
        <p:spPr>
          <a:xfrm>
            <a:off x="11580081"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2" name="Chevron 811"/>
          <p:cNvSpPr/>
          <p:nvPr userDrawn="1"/>
        </p:nvSpPr>
        <p:spPr>
          <a:xfrm>
            <a:off x="13135270"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4" name="Chevron 813"/>
          <p:cNvSpPr/>
          <p:nvPr userDrawn="1"/>
        </p:nvSpPr>
        <p:spPr>
          <a:xfrm>
            <a:off x="8564821" y="706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5" name="Chevron 814"/>
          <p:cNvSpPr/>
          <p:nvPr userDrawn="1"/>
        </p:nvSpPr>
        <p:spPr>
          <a:xfrm>
            <a:off x="2210855" y="576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6" name="Chevron 815"/>
          <p:cNvSpPr/>
          <p:nvPr userDrawn="1"/>
        </p:nvSpPr>
        <p:spPr>
          <a:xfrm>
            <a:off x="8357221" y="1008136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7" name="Chevron 816"/>
          <p:cNvSpPr/>
          <p:nvPr userDrawn="1"/>
        </p:nvSpPr>
        <p:spPr>
          <a:xfrm>
            <a:off x="4482049" y="670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8" name="Chevron 817"/>
          <p:cNvSpPr/>
          <p:nvPr userDrawn="1"/>
        </p:nvSpPr>
        <p:spPr>
          <a:xfrm>
            <a:off x="9304892" y="824929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20" name="Chevron 819"/>
          <p:cNvSpPr/>
          <p:nvPr userDrawn="1"/>
        </p:nvSpPr>
        <p:spPr>
          <a:xfrm>
            <a:off x="10860081" y="10801366"/>
            <a:ext cx="720000" cy="72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23" name="Chevron 822"/>
          <p:cNvSpPr/>
          <p:nvPr userDrawn="1"/>
        </p:nvSpPr>
        <p:spPr>
          <a:xfrm>
            <a:off x="10634765" y="754141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24" name="Chevron 823"/>
          <p:cNvSpPr/>
          <p:nvPr userDrawn="1"/>
        </p:nvSpPr>
        <p:spPr>
          <a:xfrm>
            <a:off x="12927670" y="866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26" name="Chevron 825"/>
          <p:cNvSpPr/>
          <p:nvPr userDrawn="1"/>
        </p:nvSpPr>
        <p:spPr>
          <a:xfrm>
            <a:off x="13875341" y="682993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28" name="Chevron 827"/>
          <p:cNvSpPr/>
          <p:nvPr userDrawn="1"/>
        </p:nvSpPr>
        <p:spPr>
          <a:xfrm>
            <a:off x="15430530" y="938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28" name="Chevron 1027"/>
          <p:cNvSpPr/>
          <p:nvPr userDrawn="1"/>
        </p:nvSpPr>
        <p:spPr>
          <a:xfrm>
            <a:off x="9369194"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36" name="Chevron 1035"/>
          <p:cNvSpPr/>
          <p:nvPr userDrawn="1"/>
        </p:nvSpPr>
        <p:spPr>
          <a:xfrm>
            <a:off x="11644383"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39" name="Chevron 1038"/>
          <p:cNvSpPr/>
          <p:nvPr userDrawn="1"/>
        </p:nvSpPr>
        <p:spPr>
          <a:xfrm>
            <a:off x="4573429" y="115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40" name="Chevron 1039"/>
          <p:cNvSpPr/>
          <p:nvPr userDrawn="1"/>
        </p:nvSpPr>
        <p:spPr>
          <a:xfrm>
            <a:off x="6866334" y="227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44" name="Chevron 1043"/>
          <p:cNvSpPr/>
          <p:nvPr userDrawn="1"/>
        </p:nvSpPr>
        <p:spPr>
          <a:xfrm>
            <a:off x="9369194" y="299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52" name="Chevron 1051"/>
          <p:cNvSpPr/>
          <p:nvPr userDrawn="1"/>
        </p:nvSpPr>
        <p:spPr>
          <a:xfrm>
            <a:off x="3192587" y="714775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59" name="Chevron 1058"/>
          <p:cNvSpPr/>
          <p:nvPr userDrawn="1"/>
        </p:nvSpPr>
        <p:spPr>
          <a:xfrm>
            <a:off x="-478515" y="558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67" name="Chevron 1066"/>
          <p:cNvSpPr/>
          <p:nvPr userDrawn="1"/>
        </p:nvSpPr>
        <p:spPr>
          <a:xfrm>
            <a:off x="-10087716" y="-791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76" name="Chevron 1075"/>
          <p:cNvSpPr/>
          <p:nvPr userDrawn="1"/>
        </p:nvSpPr>
        <p:spPr>
          <a:xfrm>
            <a:off x="1039411" y="14107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83" name="Chevron 1082"/>
          <p:cNvSpPr/>
          <p:nvPr userDrawn="1"/>
        </p:nvSpPr>
        <p:spPr>
          <a:xfrm>
            <a:off x="406209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87" name="Chevron 1086"/>
          <p:cNvSpPr/>
          <p:nvPr userDrawn="1"/>
        </p:nvSpPr>
        <p:spPr>
          <a:xfrm>
            <a:off x="-3484910"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88" name="Chevron 1087"/>
          <p:cNvSpPr/>
          <p:nvPr userDrawn="1"/>
        </p:nvSpPr>
        <p:spPr>
          <a:xfrm>
            <a:off x="-1192005"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90" name="Chevron 1089"/>
          <p:cNvSpPr/>
          <p:nvPr userDrawn="1"/>
        </p:nvSpPr>
        <p:spPr>
          <a:xfrm>
            <a:off x="-244334"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92" name="Chevron 1091"/>
          <p:cNvSpPr/>
          <p:nvPr userDrawn="1"/>
        </p:nvSpPr>
        <p:spPr>
          <a:xfrm>
            <a:off x="1310855"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95" name="Chevron 1094"/>
          <p:cNvSpPr/>
          <p:nvPr userDrawn="1"/>
        </p:nvSpPr>
        <p:spPr>
          <a:xfrm>
            <a:off x="-1209721"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96" name="Chevron 1095"/>
          <p:cNvSpPr/>
          <p:nvPr userDrawn="1"/>
        </p:nvSpPr>
        <p:spPr>
          <a:xfrm>
            <a:off x="1083184"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98" name="Chevron 1097"/>
          <p:cNvSpPr/>
          <p:nvPr userDrawn="1"/>
        </p:nvSpPr>
        <p:spPr>
          <a:xfrm>
            <a:off x="2030855"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0" name="Chevron 1099"/>
          <p:cNvSpPr/>
          <p:nvPr userDrawn="1"/>
        </p:nvSpPr>
        <p:spPr>
          <a:xfrm>
            <a:off x="3586044"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2" name="Chevron 1101"/>
          <p:cNvSpPr/>
          <p:nvPr userDrawn="1"/>
        </p:nvSpPr>
        <p:spPr>
          <a:xfrm>
            <a:off x="-984405" y="2212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3" name="Chevron 1102"/>
          <p:cNvSpPr/>
          <p:nvPr userDrawn="1"/>
        </p:nvSpPr>
        <p:spPr>
          <a:xfrm>
            <a:off x="-3484910" y="410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4" name="Chevron 1103"/>
          <p:cNvSpPr/>
          <p:nvPr userDrawn="1"/>
        </p:nvSpPr>
        <p:spPr>
          <a:xfrm>
            <a:off x="-1192005" y="522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5" name="Chevron 1104"/>
          <p:cNvSpPr/>
          <p:nvPr userDrawn="1"/>
        </p:nvSpPr>
        <p:spPr>
          <a:xfrm>
            <a:off x="-15814233" y="74231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6" name="Chevron 1105"/>
          <p:cNvSpPr/>
          <p:nvPr userDrawn="1"/>
        </p:nvSpPr>
        <p:spPr>
          <a:xfrm>
            <a:off x="-244334" y="339413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8" name="Chevron 1107"/>
          <p:cNvSpPr/>
          <p:nvPr userDrawn="1"/>
        </p:nvSpPr>
        <p:spPr>
          <a:xfrm>
            <a:off x="1310855" y="594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11" name="Chevron 1110"/>
          <p:cNvSpPr/>
          <p:nvPr userDrawn="1"/>
        </p:nvSpPr>
        <p:spPr>
          <a:xfrm>
            <a:off x="1085539" y="268625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12" name="Chevron 1111"/>
          <p:cNvSpPr/>
          <p:nvPr userDrawn="1"/>
        </p:nvSpPr>
        <p:spPr>
          <a:xfrm>
            <a:off x="3378444" y="380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14" name="Chevron 1113"/>
          <p:cNvSpPr/>
          <p:nvPr userDrawn="1"/>
        </p:nvSpPr>
        <p:spPr>
          <a:xfrm>
            <a:off x="4326115" y="197477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16" name="Chevron 1115"/>
          <p:cNvSpPr/>
          <p:nvPr userDrawn="1"/>
        </p:nvSpPr>
        <p:spPr>
          <a:xfrm>
            <a:off x="5881304" y="452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grpSp>
        <p:nvGrpSpPr>
          <p:cNvPr id="168" name="Group 167"/>
          <p:cNvGrpSpPr/>
          <p:nvPr userDrawn="1"/>
        </p:nvGrpSpPr>
        <p:grpSpPr>
          <a:xfrm>
            <a:off x="-56790" y="-30574"/>
            <a:ext cx="9329317" cy="6888574"/>
            <a:chOff x="-56790" y="-30574"/>
            <a:chExt cx="9329317" cy="6888574"/>
          </a:xfrm>
        </p:grpSpPr>
        <p:grpSp>
          <p:nvGrpSpPr>
            <p:cNvPr id="169" name="Group 168"/>
            <p:cNvGrpSpPr/>
            <p:nvPr userDrawn="1"/>
          </p:nvGrpSpPr>
          <p:grpSpPr>
            <a:xfrm>
              <a:off x="-3084" y="-30574"/>
              <a:ext cx="9164084" cy="6888574"/>
              <a:chOff x="-3084" y="-30574"/>
              <a:chExt cx="9164084" cy="6888574"/>
            </a:xfrm>
          </p:grpSpPr>
          <p:sp>
            <p:nvSpPr>
              <p:cNvPr id="172" name="Rectangle 171"/>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173" name="Rectangle 172"/>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cxnSp>
          <p:nvCxnSpPr>
            <p:cNvPr id="171" name="Straight Connector 170"/>
            <p:cNvCxnSpPr/>
            <p:nvPr userDrawn="1"/>
          </p:nvCxnSpPr>
          <p:spPr bwMode="auto">
            <a:xfrm>
              <a:off x="-56790" y="6120000"/>
              <a:ext cx="9329317"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75" name="Picture 1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7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77"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78" name="Straight Connector 17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21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8437 1.85185E-6 L 0.96007 1.85185E-6 " pathEditMode="relative" rAng="0" ptsTypes="AA">
                                      <p:cBhvr>
                                        <p:cTn id="6" dur="20000" fill="hold"/>
                                        <p:tgtEl>
                                          <p:spTgt spid="114"/>
                                        </p:tgtEl>
                                        <p:attrNameLst>
                                          <p:attrName>ppt_x</p:attrName>
                                          <p:attrName>ppt_y</p:attrName>
                                        </p:attrNameLst>
                                      </p:cBhvr>
                                      <p:rCtr x="43785" y="0"/>
                                    </p:animMotion>
                                  </p:childTnLst>
                                </p:cTn>
                              </p:par>
                              <p:par>
                                <p:cTn id="7" presetID="0" presetClass="path" presetSubtype="0" fill="hold" grpId="0" nodeType="withEffect">
                                  <p:stCondLst>
                                    <p:cond delay="0"/>
                                  </p:stCondLst>
                                  <p:childTnLst>
                                    <p:animMotion origin="layout" path="M 0.08437 1.85185E-6 L 0.96007 1.85185E-6 " pathEditMode="relative" rAng="0" ptsTypes="AA">
                                      <p:cBhvr>
                                        <p:cTn id="8" dur="20000" fill="hold"/>
                                        <p:tgtEl>
                                          <p:spTgt spid="122"/>
                                        </p:tgtEl>
                                        <p:attrNameLst>
                                          <p:attrName>ppt_x</p:attrName>
                                          <p:attrName>ppt_y</p:attrName>
                                        </p:attrNameLst>
                                      </p:cBhvr>
                                      <p:rCtr x="43785" y="0"/>
                                    </p:animMotion>
                                  </p:childTnLst>
                                </p:cTn>
                              </p:par>
                              <p:par>
                                <p:cTn id="9" presetID="0" presetClass="path" presetSubtype="0" fill="hold" grpId="0" nodeType="withEffect">
                                  <p:stCondLst>
                                    <p:cond delay="0"/>
                                  </p:stCondLst>
                                  <p:childTnLst>
                                    <p:animMotion origin="layout" path="M 0.04826 2.59259E-6 L 0.96007 2.59259E-6 " pathEditMode="relative" rAng="0" ptsTypes="AA">
                                      <p:cBhvr>
                                        <p:cTn id="10" dur="20000" fill="hold"/>
                                        <p:tgtEl>
                                          <p:spTgt spid="131"/>
                                        </p:tgtEl>
                                        <p:attrNameLst>
                                          <p:attrName>ppt_x</p:attrName>
                                          <p:attrName>ppt_y</p:attrName>
                                        </p:attrNameLst>
                                      </p:cBhvr>
                                      <p:rCtr x="45590" y="0"/>
                                    </p:animMotion>
                                  </p:childTnLst>
                                </p:cTn>
                              </p:par>
                              <p:par>
                                <p:cTn id="11" presetID="0" presetClass="path" presetSubtype="0" fill="hold" grpId="0" nodeType="withEffect">
                                  <p:stCondLst>
                                    <p:cond delay="0"/>
                                  </p:stCondLst>
                                  <p:childTnLst>
                                    <p:animMotion origin="layout" path="M 0.08437 1.85185E-6 L 0.96007 1.85185E-6 " pathEditMode="relative" rAng="0" ptsTypes="AA">
                                      <p:cBhvr>
                                        <p:cTn id="12" dur="20000" fill="hold"/>
                                        <p:tgtEl>
                                          <p:spTgt spid="138"/>
                                        </p:tgtEl>
                                        <p:attrNameLst>
                                          <p:attrName>ppt_x</p:attrName>
                                          <p:attrName>ppt_y</p:attrName>
                                        </p:attrNameLst>
                                      </p:cBhvr>
                                      <p:rCtr x="43785" y="0"/>
                                    </p:animMotion>
                                  </p:childTnLst>
                                </p:cTn>
                              </p:par>
                              <p:par>
                                <p:cTn id="13" presetID="0" presetClass="path" presetSubtype="0" fill="hold" grpId="0" nodeType="withEffect">
                                  <p:stCondLst>
                                    <p:cond delay="0"/>
                                  </p:stCondLst>
                                  <p:childTnLst>
                                    <p:animMotion origin="layout" path="M -0.28073 -0.04352 L 0.82222 -0.04352 " pathEditMode="relative" rAng="0" ptsTypes="AA">
                                      <p:cBhvr>
                                        <p:cTn id="14" dur="20000" fill="hold"/>
                                        <p:tgtEl>
                                          <p:spTgt spid="348"/>
                                        </p:tgtEl>
                                        <p:attrNameLst>
                                          <p:attrName>ppt_x</p:attrName>
                                          <p:attrName>ppt_y</p:attrName>
                                        </p:attrNameLst>
                                      </p:cBhvr>
                                      <p:rCtr x="55156"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352"/>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8437 1.85185E-6 L 0.96007 1.85185E-6 " pathEditMode="relative" rAng="0" ptsTypes="AA">
                                      <p:cBhvr>
                                        <p:cTn id="18" dur="20000" fill="hold"/>
                                        <p:tgtEl>
                                          <p:spTgt spid="354"/>
                                        </p:tgtEl>
                                        <p:attrNameLst>
                                          <p:attrName>ppt_x</p:attrName>
                                          <p:attrName>ppt_y</p:attrName>
                                        </p:attrNameLst>
                                      </p:cBhvr>
                                      <p:rCtr x="43785" y="0"/>
                                    </p:animMotion>
                                  </p:childTnLst>
                                </p:cTn>
                              </p:par>
                              <p:par>
                                <p:cTn id="19" presetID="0" presetClass="path" presetSubtype="0" fill="hold" grpId="0" nodeType="withEffect">
                                  <p:stCondLst>
                                    <p:cond delay="0"/>
                                  </p:stCondLst>
                                  <p:childTnLst>
                                    <p:animMotion origin="layout" path="M -0.14288 -2.96296E-6 L 0.96007 -2.96296E-6 " pathEditMode="relative" rAng="0" ptsTypes="AA">
                                      <p:cBhvr>
                                        <p:cTn id="20" dur="20000" fill="hold"/>
                                        <p:tgtEl>
                                          <p:spTgt spid="356"/>
                                        </p:tgtEl>
                                        <p:attrNameLst>
                                          <p:attrName>ppt_x</p:attrName>
                                          <p:attrName>ppt_y</p:attrName>
                                        </p:attrNameLst>
                                      </p:cBhvr>
                                      <p:rCtr x="55139" y="0"/>
                                    </p:animMotion>
                                  </p:childTnLst>
                                </p:cTn>
                              </p:par>
                              <p:par>
                                <p:cTn id="21" presetID="0" presetClass="path" presetSubtype="0" fill="hold" grpId="0" nodeType="withEffect">
                                  <p:stCondLst>
                                    <p:cond delay="0"/>
                                  </p:stCondLst>
                                  <p:childTnLst>
                                    <p:animMotion origin="layout" path="M -0.04566 1.85185E-6 L 0.96007 1.85185E-6 " pathEditMode="relative" rAng="0" ptsTypes="AA">
                                      <p:cBhvr>
                                        <p:cTn id="22" dur="20000" fill="hold"/>
                                        <p:tgtEl>
                                          <p:spTgt spid="360"/>
                                        </p:tgtEl>
                                        <p:attrNameLst>
                                          <p:attrName>ppt_x</p:attrName>
                                          <p:attrName>ppt_y</p:attrName>
                                        </p:attrNameLst>
                                      </p:cBhvr>
                                      <p:rCtr x="50278" y="0"/>
                                    </p:animMotion>
                                  </p:childTnLst>
                                </p:cTn>
                              </p:par>
                              <p:par>
                                <p:cTn id="23" presetID="0" presetClass="path" presetSubtype="0" fill="hold" grpId="0" nodeType="withEffect">
                                  <p:stCondLst>
                                    <p:cond delay="0"/>
                                  </p:stCondLst>
                                  <p:childTnLst>
                                    <p:animMotion origin="layout" path="M 0.08437 1.85185E-6 L 0.96007 1.85185E-6 " pathEditMode="relative" rAng="0" ptsTypes="AA">
                                      <p:cBhvr>
                                        <p:cTn id="24" dur="20000" fill="hold"/>
                                        <p:tgtEl>
                                          <p:spTgt spid="362"/>
                                        </p:tgtEl>
                                        <p:attrNameLst>
                                          <p:attrName>ppt_x</p:attrName>
                                          <p:attrName>ppt_y</p:attrName>
                                        </p:attrNameLst>
                                      </p:cBhvr>
                                      <p:rCtr x="43785" y="0"/>
                                    </p:animMotion>
                                  </p:childTnLst>
                                </p:cTn>
                              </p:par>
                              <p:par>
                                <p:cTn id="25" presetID="0" presetClass="path" presetSubtype="0" fill="hold" grpId="0" nodeType="withEffect">
                                  <p:stCondLst>
                                    <p:cond delay="0"/>
                                  </p:stCondLst>
                                  <p:childTnLst>
                                    <p:animMotion origin="layout" path="M 0.08437 1.85185E-6 L 0.96007 1.85185E-6 " pathEditMode="relative" rAng="0" ptsTypes="AA">
                                      <p:cBhvr>
                                        <p:cTn id="26" dur="20000" fill="hold"/>
                                        <p:tgtEl>
                                          <p:spTgt spid="370"/>
                                        </p:tgtEl>
                                        <p:attrNameLst>
                                          <p:attrName>ppt_x</p:attrName>
                                          <p:attrName>ppt_y</p:attrName>
                                        </p:attrNameLst>
                                      </p:cBhvr>
                                      <p:rCtr x="43785" y="0"/>
                                    </p:animMotion>
                                  </p:childTnLst>
                                </p:cTn>
                              </p:par>
                              <p:par>
                                <p:cTn id="27" presetID="0" presetClass="path" presetSubtype="0" fill="hold" grpId="0" nodeType="withEffect">
                                  <p:stCondLst>
                                    <p:cond delay="0"/>
                                  </p:stCondLst>
                                  <p:childTnLst>
                                    <p:animMotion origin="layout" path="M -0.14288 -2.96296E-6 L 0.96007 -2.96296E-6 " pathEditMode="relative" rAng="0" ptsTypes="AA">
                                      <p:cBhvr>
                                        <p:cTn id="28" dur="20000" fill="hold"/>
                                        <p:tgtEl>
                                          <p:spTgt spid="372"/>
                                        </p:tgtEl>
                                        <p:attrNameLst>
                                          <p:attrName>ppt_x</p:attrName>
                                          <p:attrName>ppt_y</p:attrName>
                                        </p:attrNameLst>
                                      </p:cBhvr>
                                      <p:rCtr x="55139" y="0"/>
                                    </p:animMotion>
                                  </p:childTnLst>
                                </p:cTn>
                              </p:par>
                              <p:par>
                                <p:cTn id="29" presetID="0" presetClass="path" presetSubtype="0" fill="hold" grpId="0" nodeType="withEffect">
                                  <p:stCondLst>
                                    <p:cond delay="0"/>
                                  </p:stCondLst>
                                  <p:childTnLst>
                                    <p:animMotion origin="layout" path="M -0.04566 1.85185E-6 L 0.96007 1.85185E-6 " pathEditMode="relative" rAng="0" ptsTypes="AA">
                                      <p:cBhvr>
                                        <p:cTn id="30" dur="20000" fill="hold"/>
                                        <p:tgtEl>
                                          <p:spTgt spid="376"/>
                                        </p:tgtEl>
                                        <p:attrNameLst>
                                          <p:attrName>ppt_x</p:attrName>
                                          <p:attrName>ppt_y</p:attrName>
                                        </p:attrNameLst>
                                      </p:cBhvr>
                                      <p:rCtr x="50278" y="0"/>
                                    </p:animMotion>
                                  </p:childTnLst>
                                </p:cTn>
                              </p:par>
                              <p:par>
                                <p:cTn id="31" presetID="0" presetClass="path" presetSubtype="0" fill="hold" grpId="0" nodeType="withEffect">
                                  <p:stCondLst>
                                    <p:cond delay="0"/>
                                  </p:stCondLst>
                                  <p:childTnLst>
                                    <p:animMotion origin="layout" path="M 0.08437 1.85185E-6 L 0.96007 1.85185E-6 " pathEditMode="relative" rAng="0" ptsTypes="AA">
                                      <p:cBhvr>
                                        <p:cTn id="32" dur="20000" fill="hold"/>
                                        <p:tgtEl>
                                          <p:spTgt spid="378"/>
                                        </p:tgtEl>
                                        <p:attrNameLst>
                                          <p:attrName>ppt_x</p:attrName>
                                          <p:attrName>ppt_y</p:attrName>
                                        </p:attrNameLst>
                                      </p:cBhvr>
                                      <p:rCtr x="43785" y="0"/>
                                    </p:animMotion>
                                  </p:childTnLst>
                                </p:cTn>
                              </p:par>
                              <p:par>
                                <p:cTn id="33" presetID="0" presetClass="path" presetSubtype="0" fill="hold" grpId="0" nodeType="withEffect">
                                  <p:stCondLst>
                                    <p:cond delay="0"/>
                                  </p:stCondLst>
                                  <p:childTnLst>
                                    <p:animMotion origin="layout" path="M 0.1559 -3.7037E-7 L 0.96007 -3.7037E-7 " pathEditMode="relative" rAng="0" ptsTypes="AA">
                                      <p:cBhvr>
                                        <p:cTn id="34" dur="20000" fill="hold"/>
                                        <p:tgtEl>
                                          <p:spTgt spid="510"/>
                                        </p:tgtEl>
                                        <p:attrNameLst>
                                          <p:attrName>ppt_x</p:attrName>
                                          <p:attrName>ppt_y</p:attrName>
                                        </p:attrNameLst>
                                      </p:cBhvr>
                                      <p:rCtr x="40208" y="0"/>
                                    </p:animMotion>
                                  </p:childTnLst>
                                </p:cTn>
                              </p:par>
                              <p:par>
                                <p:cTn id="35" presetID="0" presetClass="path" presetSubtype="0" fill="hold" grpId="0" nodeType="withEffect">
                                  <p:stCondLst>
                                    <p:cond delay="0"/>
                                  </p:stCondLst>
                                  <p:childTnLst>
                                    <p:animMotion origin="layout" path="M -0.27031 3.7037E-6 L 0.96007 3.7037E-6 " pathEditMode="relative" rAng="0" ptsTypes="AA">
                                      <p:cBhvr>
                                        <p:cTn id="36" dur="20000" fill="hold"/>
                                        <p:tgtEl>
                                          <p:spTgt spid="511"/>
                                        </p:tgtEl>
                                        <p:attrNameLst>
                                          <p:attrName>ppt_x</p:attrName>
                                          <p:attrName>ppt_y</p:attrName>
                                        </p:attrNameLst>
                                      </p:cBhvr>
                                      <p:rCtr x="61510" y="0"/>
                                    </p:animMotion>
                                  </p:childTnLst>
                                </p:cTn>
                              </p:par>
                              <p:par>
                                <p:cTn id="37" presetID="0" presetClass="path" presetSubtype="0" fill="hold" grpId="0" nodeType="withEffect">
                                  <p:stCondLst>
                                    <p:cond delay="0"/>
                                  </p:stCondLst>
                                  <p:childTnLst>
                                    <p:animMotion origin="layout" path="M 0.04826 2.59259E-6 L 0.96007 2.59259E-6 " pathEditMode="relative" rAng="0" ptsTypes="AA">
                                      <p:cBhvr>
                                        <p:cTn id="38" dur="20000" fill="hold"/>
                                        <p:tgtEl>
                                          <p:spTgt spid="515"/>
                                        </p:tgtEl>
                                        <p:attrNameLst>
                                          <p:attrName>ppt_x</p:attrName>
                                          <p:attrName>ppt_y</p:attrName>
                                        </p:attrNameLst>
                                      </p:cBhvr>
                                      <p:rCtr x="45590" y="0"/>
                                    </p:animMotion>
                                  </p:childTnLst>
                                </p:cTn>
                              </p:par>
                              <p:par>
                                <p:cTn id="39" presetID="0" presetClass="path" presetSubtype="0" fill="hold" grpId="0" nodeType="withEffect">
                                  <p:stCondLst>
                                    <p:cond delay="0"/>
                                  </p:stCondLst>
                                  <p:childTnLst>
                                    <p:animMotion origin="layout" path="M 0.1559 -3.7037E-7 L 0.96007 -3.7037E-7 " pathEditMode="relative" rAng="0" ptsTypes="AA">
                                      <p:cBhvr>
                                        <p:cTn id="40" dur="20000" fill="hold"/>
                                        <p:tgtEl>
                                          <p:spTgt spid="518"/>
                                        </p:tgtEl>
                                        <p:attrNameLst>
                                          <p:attrName>ppt_x</p:attrName>
                                          <p:attrName>ppt_y</p:attrName>
                                        </p:attrNameLst>
                                      </p:cBhvr>
                                      <p:rCtr x="40208" y="0"/>
                                    </p:animMotion>
                                  </p:childTnLst>
                                </p:cTn>
                              </p:par>
                              <p:par>
                                <p:cTn id="41" presetID="0" presetClass="path" presetSubtype="0" fill="hold" grpId="0" nodeType="withEffect">
                                  <p:stCondLst>
                                    <p:cond delay="0"/>
                                  </p:stCondLst>
                                  <p:childTnLst>
                                    <p:animMotion origin="layout" path="M -0.27031 3.7037E-6 L 0.96007 3.7037E-6 " pathEditMode="relative" rAng="0" ptsTypes="AA">
                                      <p:cBhvr>
                                        <p:cTn id="42" dur="20000" fill="hold"/>
                                        <p:tgtEl>
                                          <p:spTgt spid="519"/>
                                        </p:tgtEl>
                                        <p:attrNameLst>
                                          <p:attrName>ppt_x</p:attrName>
                                          <p:attrName>ppt_y</p:attrName>
                                        </p:attrNameLst>
                                      </p:cBhvr>
                                      <p:rCtr x="61510" y="0"/>
                                    </p:animMotion>
                                  </p:childTnLst>
                                </p:cTn>
                              </p:par>
                              <p:par>
                                <p:cTn id="43" presetID="0" presetClass="path" presetSubtype="0" fill="hold" grpId="0" nodeType="withEffect">
                                  <p:stCondLst>
                                    <p:cond delay="0"/>
                                  </p:stCondLst>
                                  <p:childTnLst>
                                    <p:animMotion origin="layout" path="M 0.04826 2.59259E-6 L 0.96007 2.59259E-6 " pathEditMode="relative" rAng="0" ptsTypes="AA">
                                      <p:cBhvr>
                                        <p:cTn id="44" dur="20000" fill="hold"/>
                                        <p:tgtEl>
                                          <p:spTgt spid="523"/>
                                        </p:tgtEl>
                                        <p:attrNameLst>
                                          <p:attrName>ppt_x</p:attrName>
                                          <p:attrName>ppt_y</p:attrName>
                                        </p:attrNameLst>
                                      </p:cBhvr>
                                      <p:rCtr x="45590" y="0"/>
                                    </p:animMotion>
                                  </p:childTnLst>
                                </p:cTn>
                              </p:par>
                              <p:par>
                                <p:cTn id="45" presetID="0" presetClass="path" presetSubtype="0" fill="hold" grpId="0" nodeType="withEffect">
                                  <p:stCondLst>
                                    <p:cond delay="0"/>
                                  </p:stCondLst>
                                  <p:childTnLst>
                                    <p:animMotion origin="layout" path="M 0.1559 -3.7037E-7 L 0.96007 -3.7037E-7 " pathEditMode="relative" rAng="0" ptsTypes="AA">
                                      <p:cBhvr>
                                        <p:cTn id="46" dur="20000" fill="hold"/>
                                        <p:tgtEl>
                                          <p:spTgt spid="526"/>
                                        </p:tgtEl>
                                        <p:attrNameLst>
                                          <p:attrName>ppt_x</p:attrName>
                                          <p:attrName>ppt_y</p:attrName>
                                        </p:attrNameLst>
                                      </p:cBhvr>
                                      <p:rCtr x="40208" y="0"/>
                                    </p:animMotion>
                                  </p:childTnLst>
                                </p:cTn>
                              </p:par>
                              <p:par>
                                <p:cTn id="47" presetID="0" presetClass="path" presetSubtype="0" fill="hold" grpId="0" nodeType="withEffect">
                                  <p:stCondLst>
                                    <p:cond delay="0"/>
                                  </p:stCondLst>
                                  <p:childTnLst>
                                    <p:animMotion origin="layout" path="M -0.27031 3.7037E-6 L 0.96007 3.7037E-6 " pathEditMode="relative" rAng="0" ptsTypes="AA">
                                      <p:cBhvr>
                                        <p:cTn id="48" dur="20000" fill="hold"/>
                                        <p:tgtEl>
                                          <p:spTgt spid="527"/>
                                        </p:tgtEl>
                                        <p:attrNameLst>
                                          <p:attrName>ppt_x</p:attrName>
                                          <p:attrName>ppt_y</p:attrName>
                                        </p:attrNameLst>
                                      </p:cBhvr>
                                      <p:rCtr x="61510" y="0"/>
                                    </p:animMotion>
                                  </p:childTnLst>
                                </p:cTn>
                              </p:par>
                              <p:par>
                                <p:cTn id="49" presetID="0" presetClass="path" presetSubtype="0" fill="hold" grpId="0" nodeType="withEffect">
                                  <p:stCondLst>
                                    <p:cond delay="0"/>
                                  </p:stCondLst>
                                  <p:childTnLst>
                                    <p:animMotion origin="layout" path="M -0.37396 3.33333E-6 L 0.96007 3.33333E-6 " pathEditMode="relative" rAng="0" ptsTypes="AA">
                                      <p:cBhvr>
                                        <p:cTn id="50" dur="20000" fill="hold"/>
                                        <p:tgtEl>
                                          <p:spTgt spid="529"/>
                                        </p:tgtEl>
                                        <p:attrNameLst>
                                          <p:attrName>ppt_x</p:attrName>
                                          <p:attrName>ppt_y</p:attrName>
                                        </p:attrNameLst>
                                      </p:cBhvr>
                                      <p:rCtr x="66701" y="0"/>
                                    </p:animMotion>
                                  </p:childTnLst>
                                </p:cTn>
                              </p:par>
                              <p:par>
                                <p:cTn id="51" presetID="0" presetClass="path" presetSubtype="0" fill="hold" grpId="0" nodeType="withEffect">
                                  <p:stCondLst>
                                    <p:cond delay="0"/>
                                  </p:stCondLst>
                                  <p:childTnLst>
                                    <p:animMotion origin="layout" path="M 0.04826 2.59259E-6 L 0.96007 2.59259E-6 " pathEditMode="relative" rAng="0" ptsTypes="AA">
                                      <p:cBhvr>
                                        <p:cTn id="52" dur="20000" fill="hold"/>
                                        <p:tgtEl>
                                          <p:spTgt spid="531"/>
                                        </p:tgtEl>
                                        <p:attrNameLst>
                                          <p:attrName>ppt_x</p:attrName>
                                          <p:attrName>ppt_y</p:attrName>
                                        </p:attrNameLst>
                                      </p:cBhvr>
                                      <p:rCtr x="45590" y="0"/>
                                    </p:animMotion>
                                  </p:childTnLst>
                                </p:cTn>
                              </p:par>
                              <p:par>
                                <p:cTn id="53" presetID="0" presetClass="path" presetSubtype="0" fill="hold" grpId="0" nodeType="withEffect">
                                  <p:stCondLst>
                                    <p:cond delay="0"/>
                                  </p:stCondLst>
                                  <p:childTnLst>
                                    <p:animMotion origin="layout" path="M 0.1559 -3.7037E-7 L 0.96007 -3.7037E-7 " pathEditMode="relative" rAng="0" ptsTypes="AA">
                                      <p:cBhvr>
                                        <p:cTn id="54" dur="20000" fill="hold"/>
                                        <p:tgtEl>
                                          <p:spTgt spid="534"/>
                                        </p:tgtEl>
                                        <p:attrNameLst>
                                          <p:attrName>ppt_x</p:attrName>
                                          <p:attrName>ppt_y</p:attrName>
                                        </p:attrNameLst>
                                      </p:cBhvr>
                                      <p:rCtr x="40208" y="0"/>
                                    </p:animMotion>
                                  </p:childTnLst>
                                </p:cTn>
                              </p:par>
                              <p:par>
                                <p:cTn id="55" presetID="0" presetClass="path" presetSubtype="0" fill="hold" grpId="0" nodeType="withEffect">
                                  <p:stCondLst>
                                    <p:cond delay="0"/>
                                  </p:stCondLst>
                                  <p:childTnLst>
                                    <p:animMotion origin="layout" path="M -0.27031 3.7037E-6 L 0.96007 3.7037E-6 " pathEditMode="relative" rAng="0" ptsTypes="AA">
                                      <p:cBhvr>
                                        <p:cTn id="56" dur="20000" fill="hold"/>
                                        <p:tgtEl>
                                          <p:spTgt spid="535"/>
                                        </p:tgtEl>
                                        <p:attrNameLst>
                                          <p:attrName>ppt_x</p:attrName>
                                          <p:attrName>ppt_y</p:attrName>
                                        </p:attrNameLst>
                                      </p:cBhvr>
                                      <p:rCtr x="61510" y="0"/>
                                    </p:animMotion>
                                  </p:childTnLst>
                                </p:cTn>
                              </p:par>
                              <p:par>
                                <p:cTn id="57" presetID="0" presetClass="path" presetSubtype="0" fill="hold" grpId="0" nodeType="withEffect">
                                  <p:stCondLst>
                                    <p:cond delay="0"/>
                                  </p:stCondLst>
                                  <p:childTnLst>
                                    <p:animMotion origin="layout" path="M 0.04826 2.59259E-6 L 0.96007 2.59259E-6 " pathEditMode="relative" rAng="0" ptsTypes="AA">
                                      <p:cBhvr>
                                        <p:cTn id="58" dur="20000" fill="hold"/>
                                        <p:tgtEl>
                                          <p:spTgt spid="539"/>
                                        </p:tgtEl>
                                        <p:attrNameLst>
                                          <p:attrName>ppt_x</p:attrName>
                                          <p:attrName>ppt_y</p:attrName>
                                        </p:attrNameLst>
                                      </p:cBhvr>
                                      <p:rCtr x="45590" y="0"/>
                                    </p:animMotion>
                                  </p:childTnLst>
                                </p:cTn>
                              </p:par>
                              <p:par>
                                <p:cTn id="59" presetID="0" presetClass="path" presetSubtype="0" fill="hold" grpId="0" nodeType="withEffect">
                                  <p:stCondLst>
                                    <p:cond delay="0"/>
                                  </p:stCondLst>
                                  <p:childTnLst>
                                    <p:animMotion origin="layout" path="M -0.26615 -4.44444E-6 L 0.96007 -4.44444E-6 " pathEditMode="relative" rAng="0" ptsTypes="AA">
                                      <p:cBhvr>
                                        <p:cTn id="60" dur="20000" fill="hold"/>
                                        <p:tgtEl>
                                          <p:spTgt spid="734"/>
                                        </p:tgtEl>
                                        <p:attrNameLst>
                                          <p:attrName>ppt_x</p:attrName>
                                          <p:attrName>ppt_y</p:attrName>
                                        </p:attrNameLst>
                                      </p:cBhvr>
                                      <p:rCtr x="61302" y="0"/>
                                    </p:animMotion>
                                  </p:childTnLst>
                                </p:cTn>
                              </p:par>
                              <p:par>
                                <p:cTn id="61" presetID="0" presetClass="path" presetSubtype="0" fill="hold" grpId="0" nodeType="withEffect">
                                  <p:stCondLst>
                                    <p:cond delay="0"/>
                                  </p:stCondLst>
                                  <p:childTnLst>
                                    <p:animMotion origin="layout" path="M -0.27031 3.7037E-6 L 0.96007 3.7037E-6 " pathEditMode="relative" rAng="0" ptsTypes="AA">
                                      <p:cBhvr>
                                        <p:cTn id="62" dur="20000" fill="hold"/>
                                        <p:tgtEl>
                                          <p:spTgt spid="736"/>
                                        </p:tgtEl>
                                        <p:attrNameLst>
                                          <p:attrName>ppt_x</p:attrName>
                                          <p:attrName>ppt_y</p:attrName>
                                        </p:attrNameLst>
                                      </p:cBhvr>
                                      <p:rCtr x="61510" y="0"/>
                                    </p:animMotion>
                                  </p:childTnLst>
                                </p:cTn>
                              </p:par>
                              <p:par>
                                <p:cTn id="63" presetID="0" presetClass="path" presetSubtype="0" fill="hold" grpId="0" nodeType="withEffect">
                                  <p:stCondLst>
                                    <p:cond delay="0"/>
                                  </p:stCondLst>
                                  <p:childTnLst>
                                    <p:animMotion origin="layout" path="M -0.37396 3.33333E-6 L 0.96007 3.33333E-6 " pathEditMode="relative" rAng="0" ptsTypes="AA">
                                      <p:cBhvr>
                                        <p:cTn id="64" dur="20000" fill="hold"/>
                                        <p:tgtEl>
                                          <p:spTgt spid="738"/>
                                        </p:tgtEl>
                                        <p:attrNameLst>
                                          <p:attrName>ppt_x</p:attrName>
                                          <p:attrName>ppt_y</p:attrName>
                                        </p:attrNameLst>
                                      </p:cBhvr>
                                      <p:rCtr x="66701" y="0"/>
                                    </p:animMotion>
                                  </p:childTnLst>
                                </p:cTn>
                              </p:par>
                              <p:par>
                                <p:cTn id="65" presetID="0" presetClass="path" presetSubtype="0" fill="hold" grpId="0" nodeType="withEffect">
                                  <p:stCondLst>
                                    <p:cond delay="0"/>
                                  </p:stCondLst>
                                  <p:childTnLst>
                                    <p:animMotion origin="layout" path="M 0.08437 1.85185E-6 L 0.96007 1.85185E-6 " pathEditMode="relative" rAng="0" ptsTypes="AA">
                                      <p:cBhvr>
                                        <p:cTn id="66" dur="20000" fill="hold"/>
                                        <p:tgtEl>
                                          <p:spTgt spid="739"/>
                                        </p:tgtEl>
                                        <p:attrNameLst>
                                          <p:attrName>ppt_x</p:attrName>
                                          <p:attrName>ppt_y</p:attrName>
                                        </p:attrNameLst>
                                      </p:cBhvr>
                                      <p:rCtr x="43785" y="0"/>
                                    </p:animMotion>
                                  </p:childTnLst>
                                </p:cTn>
                              </p:par>
                              <p:par>
                                <p:cTn id="67" presetID="0" presetClass="path" presetSubtype="0" fill="hold" grpId="0" nodeType="withEffect">
                                  <p:stCondLst>
                                    <p:cond delay="0"/>
                                  </p:stCondLst>
                                  <p:childTnLst>
                                    <p:animMotion origin="layout" path="M 0.04826 2.59259E-6 L 0.96007 2.59259E-6 " pathEditMode="relative" rAng="0" ptsTypes="AA">
                                      <p:cBhvr>
                                        <p:cTn id="68" dur="20000" fill="hold"/>
                                        <p:tgtEl>
                                          <p:spTgt spid="740"/>
                                        </p:tgtEl>
                                        <p:attrNameLst>
                                          <p:attrName>ppt_x</p:attrName>
                                          <p:attrName>ppt_y</p:attrName>
                                        </p:attrNameLst>
                                      </p:cBhvr>
                                      <p:rCtr x="45590" y="0"/>
                                    </p:animMotion>
                                  </p:childTnLst>
                                </p:cTn>
                              </p:par>
                              <p:par>
                                <p:cTn id="69" presetID="0" presetClass="path" presetSubtype="0" fill="hold" grpId="0" nodeType="withEffect">
                                  <p:stCondLst>
                                    <p:cond delay="0"/>
                                  </p:stCondLst>
                                  <p:childTnLst>
                                    <p:animMotion origin="layout" path="M -0.14288 -2.96296E-6 L 0.96007 -2.96296E-6 " pathEditMode="relative" rAng="0" ptsTypes="AA">
                                      <p:cBhvr>
                                        <p:cTn id="70" dur="20000" fill="hold"/>
                                        <p:tgtEl>
                                          <p:spTgt spid="741"/>
                                        </p:tgtEl>
                                        <p:attrNameLst>
                                          <p:attrName>ppt_x</p:attrName>
                                          <p:attrName>ppt_y</p:attrName>
                                        </p:attrNameLst>
                                      </p:cBhvr>
                                      <p:rCtr x="55139" y="0"/>
                                    </p:animMotion>
                                  </p:childTnLst>
                                </p:cTn>
                              </p:par>
                              <p:par>
                                <p:cTn id="71" presetID="0" presetClass="path" presetSubtype="0" fill="hold" grpId="0" nodeType="withEffect">
                                  <p:stCondLst>
                                    <p:cond delay="0"/>
                                  </p:stCondLst>
                                  <p:childTnLst>
                                    <p:animMotion origin="layout" path="M -0.26615 -4.44444E-6 L 0.96007 -4.44444E-6 " pathEditMode="relative" rAng="0" ptsTypes="AA">
                                      <p:cBhvr>
                                        <p:cTn id="72" dur="20000" fill="hold"/>
                                        <p:tgtEl>
                                          <p:spTgt spid="742"/>
                                        </p:tgtEl>
                                        <p:attrNameLst>
                                          <p:attrName>ppt_x</p:attrName>
                                          <p:attrName>ppt_y</p:attrName>
                                        </p:attrNameLst>
                                      </p:cBhvr>
                                      <p:rCtr x="61302" y="0"/>
                                    </p:animMotion>
                                  </p:childTnLst>
                                </p:cTn>
                              </p:par>
                              <p:par>
                                <p:cTn id="73" presetID="0" presetClass="path" presetSubtype="0" fill="hold" grpId="0" nodeType="withEffect">
                                  <p:stCondLst>
                                    <p:cond delay="0"/>
                                  </p:stCondLst>
                                  <p:childTnLst>
                                    <p:animMotion origin="layout" path="M 0.1559 -3.7037E-7 L 0.96007 -3.7037E-7 " pathEditMode="relative" rAng="0" ptsTypes="AA">
                                      <p:cBhvr>
                                        <p:cTn id="74" dur="20000" fill="hold"/>
                                        <p:tgtEl>
                                          <p:spTgt spid="743"/>
                                        </p:tgtEl>
                                        <p:attrNameLst>
                                          <p:attrName>ppt_x</p:attrName>
                                          <p:attrName>ppt_y</p:attrName>
                                        </p:attrNameLst>
                                      </p:cBhvr>
                                      <p:rCtr x="40208" y="0"/>
                                    </p:animMotion>
                                  </p:childTnLst>
                                </p:cTn>
                              </p:par>
                              <p:par>
                                <p:cTn id="75" presetID="0" presetClass="path" presetSubtype="0" fill="hold" grpId="0" nodeType="withEffect">
                                  <p:stCondLst>
                                    <p:cond delay="0"/>
                                  </p:stCondLst>
                                  <p:childTnLst>
                                    <p:animMotion origin="layout" path="M -0.27031 3.7037E-6 L 0.96007 3.7037E-6 " pathEditMode="relative" rAng="0" ptsTypes="AA">
                                      <p:cBhvr>
                                        <p:cTn id="76" dur="20000" fill="hold"/>
                                        <p:tgtEl>
                                          <p:spTgt spid="744"/>
                                        </p:tgtEl>
                                        <p:attrNameLst>
                                          <p:attrName>ppt_x</p:attrName>
                                          <p:attrName>ppt_y</p:attrName>
                                        </p:attrNameLst>
                                      </p:cBhvr>
                                      <p:rCtr x="61510"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745"/>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37396 3.33333E-6 L 0.96007 3.33333E-6 " pathEditMode="relative" rAng="0" ptsTypes="AA">
                                      <p:cBhvr>
                                        <p:cTn id="80" dur="20000" fill="hold"/>
                                        <p:tgtEl>
                                          <p:spTgt spid="746"/>
                                        </p:tgtEl>
                                        <p:attrNameLst>
                                          <p:attrName>ppt_x</p:attrName>
                                          <p:attrName>ppt_y</p:attrName>
                                        </p:attrNameLst>
                                      </p:cBhvr>
                                      <p:rCtr x="66701" y="0"/>
                                    </p:animMotion>
                                  </p:childTnLst>
                                </p:cTn>
                              </p:par>
                              <p:par>
                                <p:cTn id="81" presetID="0" presetClass="path" presetSubtype="0" fill="hold" grpId="0" nodeType="withEffect">
                                  <p:stCondLst>
                                    <p:cond delay="0"/>
                                  </p:stCondLst>
                                  <p:childTnLst>
                                    <p:animMotion origin="layout" path="M 0.08437 1.85185E-6 L 0.96007 1.85185E-6 " pathEditMode="relative" rAng="0" ptsTypes="AA">
                                      <p:cBhvr>
                                        <p:cTn id="82" dur="20000" fill="hold"/>
                                        <p:tgtEl>
                                          <p:spTgt spid="747"/>
                                        </p:tgtEl>
                                        <p:attrNameLst>
                                          <p:attrName>ppt_x</p:attrName>
                                          <p:attrName>ppt_y</p:attrName>
                                        </p:attrNameLst>
                                      </p:cBhvr>
                                      <p:rCtr x="43785" y="0"/>
                                    </p:animMotion>
                                  </p:childTnLst>
                                </p:cTn>
                              </p:par>
                              <p:par>
                                <p:cTn id="83" presetID="0" presetClass="path" presetSubtype="0" fill="hold" grpId="0" nodeType="withEffect">
                                  <p:stCondLst>
                                    <p:cond delay="0"/>
                                  </p:stCondLst>
                                  <p:childTnLst>
                                    <p:animMotion origin="layout" path="M 0.04826 2.59259E-6 L 0.96007 2.59259E-6 " pathEditMode="relative" rAng="0" ptsTypes="AA">
                                      <p:cBhvr>
                                        <p:cTn id="84" dur="20000" fill="hold"/>
                                        <p:tgtEl>
                                          <p:spTgt spid="748"/>
                                        </p:tgtEl>
                                        <p:attrNameLst>
                                          <p:attrName>ppt_x</p:attrName>
                                          <p:attrName>ppt_y</p:attrName>
                                        </p:attrNameLst>
                                      </p:cBhvr>
                                      <p:rCtr x="45590" y="0"/>
                                    </p:animMotion>
                                  </p:childTnLst>
                                </p:cTn>
                              </p:par>
                              <p:par>
                                <p:cTn id="85" presetID="0" presetClass="path" presetSubtype="0" fill="hold" grpId="0" nodeType="withEffect">
                                  <p:stCondLst>
                                    <p:cond delay="0"/>
                                  </p:stCondLst>
                                  <p:childTnLst>
                                    <p:animMotion origin="layout" path="M -0.26615 -4.44444E-6 L 0.96007 -4.44444E-6 " pathEditMode="relative" rAng="0" ptsTypes="AA">
                                      <p:cBhvr>
                                        <p:cTn id="86" dur="20000" fill="hold"/>
                                        <p:tgtEl>
                                          <p:spTgt spid="750"/>
                                        </p:tgtEl>
                                        <p:attrNameLst>
                                          <p:attrName>ppt_x</p:attrName>
                                          <p:attrName>ppt_y</p:attrName>
                                        </p:attrNameLst>
                                      </p:cBhvr>
                                      <p:rCtr x="61302" y="0"/>
                                    </p:animMotion>
                                  </p:childTnLst>
                                </p:cTn>
                              </p:par>
                              <p:par>
                                <p:cTn id="87" presetID="0" presetClass="path" presetSubtype="0" fill="hold" grpId="0" nodeType="withEffect">
                                  <p:stCondLst>
                                    <p:cond delay="0"/>
                                  </p:stCondLst>
                                  <p:childTnLst>
                                    <p:animMotion origin="layout" path="M -0.27031 3.7037E-6 L 0.96007 3.7037E-6 " pathEditMode="relative" rAng="0" ptsTypes="AA">
                                      <p:cBhvr>
                                        <p:cTn id="88" dur="20000" fill="hold"/>
                                        <p:tgtEl>
                                          <p:spTgt spid="752"/>
                                        </p:tgtEl>
                                        <p:attrNameLst>
                                          <p:attrName>ppt_x</p:attrName>
                                          <p:attrName>ppt_y</p:attrName>
                                        </p:attrNameLst>
                                      </p:cBhvr>
                                      <p:rCtr x="61510" y="0"/>
                                    </p:animMotion>
                                  </p:childTnLst>
                                </p:cTn>
                              </p:par>
                              <p:par>
                                <p:cTn id="89" presetID="0" presetClass="path" presetSubtype="0" fill="hold" grpId="0" nodeType="withEffect">
                                  <p:stCondLst>
                                    <p:cond delay="0"/>
                                  </p:stCondLst>
                                  <p:childTnLst>
                                    <p:animMotion origin="layout" path="M -0.37396 3.33333E-6 L 0.96007 3.33333E-6 " pathEditMode="relative" rAng="0" ptsTypes="AA">
                                      <p:cBhvr>
                                        <p:cTn id="90" dur="20000" fill="hold"/>
                                        <p:tgtEl>
                                          <p:spTgt spid="754"/>
                                        </p:tgtEl>
                                        <p:attrNameLst>
                                          <p:attrName>ppt_x</p:attrName>
                                          <p:attrName>ppt_y</p:attrName>
                                        </p:attrNameLst>
                                      </p:cBhvr>
                                      <p:rCtr x="66701" y="0"/>
                                    </p:animMotion>
                                  </p:childTnLst>
                                </p:cTn>
                              </p:par>
                              <p:par>
                                <p:cTn id="91" presetID="0" presetClass="path" presetSubtype="0" fill="hold" grpId="0" nodeType="withEffect">
                                  <p:stCondLst>
                                    <p:cond delay="0"/>
                                  </p:stCondLst>
                                  <p:childTnLst>
                                    <p:animMotion origin="layout" path="M 0.08437 1.85185E-6 L 0.96007 1.85185E-6 " pathEditMode="relative" rAng="0" ptsTypes="AA">
                                      <p:cBhvr>
                                        <p:cTn id="92" dur="20000" fill="hold"/>
                                        <p:tgtEl>
                                          <p:spTgt spid="755"/>
                                        </p:tgtEl>
                                        <p:attrNameLst>
                                          <p:attrName>ppt_x</p:attrName>
                                          <p:attrName>ppt_y</p:attrName>
                                        </p:attrNameLst>
                                      </p:cBhvr>
                                      <p:rCtr x="43785" y="0"/>
                                    </p:animMotion>
                                  </p:childTnLst>
                                </p:cTn>
                              </p:par>
                              <p:par>
                                <p:cTn id="93" presetID="0" presetClass="path" presetSubtype="0" fill="hold" grpId="0" nodeType="withEffect">
                                  <p:stCondLst>
                                    <p:cond delay="0"/>
                                  </p:stCondLst>
                                  <p:childTnLst>
                                    <p:animMotion origin="layout" path="M 0.04826 2.59259E-6 L 0.96007 2.59259E-6 " pathEditMode="relative" rAng="0" ptsTypes="AA">
                                      <p:cBhvr>
                                        <p:cTn id="94" dur="20000" fill="hold"/>
                                        <p:tgtEl>
                                          <p:spTgt spid="756"/>
                                        </p:tgtEl>
                                        <p:attrNameLst>
                                          <p:attrName>ppt_x</p:attrName>
                                          <p:attrName>ppt_y</p:attrName>
                                        </p:attrNameLst>
                                      </p:cBhvr>
                                      <p:rCtr x="45590"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757"/>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758"/>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1559 -3.7037E-7 L 0.96007 -3.7037E-7 " pathEditMode="relative" rAng="0" ptsTypes="AA">
                                      <p:cBhvr>
                                        <p:cTn id="100" dur="20000" fill="hold"/>
                                        <p:tgtEl>
                                          <p:spTgt spid="759"/>
                                        </p:tgtEl>
                                        <p:attrNameLst>
                                          <p:attrName>ppt_x</p:attrName>
                                          <p:attrName>ppt_y</p:attrName>
                                        </p:attrNameLst>
                                      </p:cBhvr>
                                      <p:rCtr x="40208" y="0"/>
                                    </p:animMotion>
                                  </p:childTnLst>
                                </p:cTn>
                              </p:par>
                              <p:par>
                                <p:cTn id="101" presetID="0" presetClass="path" presetSubtype="0" fill="hold" grpId="0" nodeType="withEffect">
                                  <p:stCondLst>
                                    <p:cond delay="0"/>
                                  </p:stCondLst>
                                  <p:childTnLst>
                                    <p:animMotion origin="layout" path="M -0.27031 3.7037E-6 L 0.96007 3.7037E-6 " pathEditMode="relative" rAng="0" ptsTypes="AA">
                                      <p:cBhvr>
                                        <p:cTn id="102" dur="20000" fill="hold"/>
                                        <p:tgtEl>
                                          <p:spTgt spid="760"/>
                                        </p:tgtEl>
                                        <p:attrNameLst>
                                          <p:attrName>ppt_x</p:attrName>
                                          <p:attrName>ppt_y</p:attrName>
                                        </p:attrNameLst>
                                      </p:cBhvr>
                                      <p:rCtr x="61510" y="0"/>
                                    </p:animMotion>
                                  </p:childTnLst>
                                </p:cTn>
                              </p:par>
                              <p:par>
                                <p:cTn id="103" presetID="0" presetClass="path" presetSubtype="0" fill="hold" grpId="0" nodeType="withEffect">
                                  <p:stCondLst>
                                    <p:cond delay="0"/>
                                  </p:stCondLst>
                                  <p:childTnLst>
                                    <p:animMotion origin="layout" path="M -0.04566 1.85185E-6 L 0.96007 1.85185E-6 " pathEditMode="relative" rAng="0" ptsTypes="AA">
                                      <p:cBhvr>
                                        <p:cTn id="104" dur="20000" fill="hold"/>
                                        <p:tgtEl>
                                          <p:spTgt spid="761"/>
                                        </p:tgtEl>
                                        <p:attrNameLst>
                                          <p:attrName>ppt_x</p:attrName>
                                          <p:attrName>ppt_y</p:attrName>
                                        </p:attrNameLst>
                                      </p:cBhvr>
                                      <p:rCtr x="50278" y="0"/>
                                    </p:animMotion>
                                  </p:childTnLst>
                                </p:cTn>
                              </p:par>
                              <p:par>
                                <p:cTn id="105" presetID="0" presetClass="path" presetSubtype="0" fill="hold" grpId="0" nodeType="withEffect">
                                  <p:stCondLst>
                                    <p:cond delay="0"/>
                                  </p:stCondLst>
                                  <p:childTnLst>
                                    <p:animMotion origin="layout" path="M -0.37396 3.33333E-6 L 0.96007 3.33333E-6 " pathEditMode="relative" rAng="0" ptsTypes="AA">
                                      <p:cBhvr>
                                        <p:cTn id="106" dur="20000" fill="hold"/>
                                        <p:tgtEl>
                                          <p:spTgt spid="762"/>
                                        </p:tgtEl>
                                        <p:attrNameLst>
                                          <p:attrName>ppt_x</p:attrName>
                                          <p:attrName>ppt_y</p:attrName>
                                        </p:attrNameLst>
                                      </p:cBhvr>
                                      <p:rCtr x="66701" y="0"/>
                                    </p:animMotion>
                                  </p:childTnLst>
                                </p:cTn>
                              </p:par>
                              <p:par>
                                <p:cTn id="107" presetID="0" presetClass="path" presetSubtype="0" fill="hold" grpId="0" nodeType="withEffect">
                                  <p:stCondLst>
                                    <p:cond delay="0"/>
                                  </p:stCondLst>
                                  <p:childTnLst>
                                    <p:animMotion origin="layout" path="M 0.08437 1.85185E-6 L 0.96007 1.85185E-6 " pathEditMode="relative" rAng="0" ptsTypes="AA">
                                      <p:cBhvr>
                                        <p:cTn id="108" dur="20000" fill="hold"/>
                                        <p:tgtEl>
                                          <p:spTgt spid="763"/>
                                        </p:tgtEl>
                                        <p:attrNameLst>
                                          <p:attrName>ppt_x</p:attrName>
                                          <p:attrName>ppt_y</p:attrName>
                                        </p:attrNameLst>
                                      </p:cBhvr>
                                      <p:rCtr x="43785" y="0"/>
                                    </p:animMotion>
                                  </p:childTnLst>
                                </p:cTn>
                              </p:par>
                              <p:par>
                                <p:cTn id="109" presetID="0" presetClass="path" presetSubtype="0" fill="hold" grpId="0" nodeType="withEffect">
                                  <p:stCondLst>
                                    <p:cond delay="0"/>
                                  </p:stCondLst>
                                  <p:childTnLst>
                                    <p:animMotion origin="layout" path="M 0.04826 2.59259E-6 L 0.96007 2.59259E-6 " pathEditMode="relative" rAng="0" ptsTypes="AA">
                                      <p:cBhvr>
                                        <p:cTn id="110" dur="20000" fill="hold"/>
                                        <p:tgtEl>
                                          <p:spTgt spid="764"/>
                                        </p:tgtEl>
                                        <p:attrNameLst>
                                          <p:attrName>ppt_x</p:attrName>
                                          <p:attrName>ppt_y</p:attrName>
                                        </p:attrNameLst>
                                      </p:cBhvr>
                                      <p:rCtr x="45590" y="0"/>
                                    </p:animMotion>
                                  </p:childTnLst>
                                </p:cTn>
                              </p:par>
                              <p:par>
                                <p:cTn id="111" presetID="0" presetClass="path" presetSubtype="0" fill="hold" grpId="0" nodeType="withEffect">
                                  <p:stCondLst>
                                    <p:cond delay="0"/>
                                  </p:stCondLst>
                                  <p:childTnLst>
                                    <p:animMotion origin="layout" path="M -0.28073 -0.04352 L 0.82222 -0.04352 " pathEditMode="relative" rAng="0" ptsTypes="AA">
                                      <p:cBhvr>
                                        <p:cTn id="112" dur="20000" fill="hold"/>
                                        <p:tgtEl>
                                          <p:spTgt spid="765"/>
                                        </p:tgtEl>
                                        <p:attrNameLst>
                                          <p:attrName>ppt_x</p:attrName>
                                          <p:attrName>ppt_y</p:attrName>
                                        </p:attrNameLst>
                                      </p:cBhvr>
                                      <p:rCtr x="55156"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771"/>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14288 -2.96296E-6 L 0.96007 -2.96296E-6 " pathEditMode="relative" rAng="0" ptsTypes="AA">
                                      <p:cBhvr>
                                        <p:cTn id="116" dur="20000" fill="hold"/>
                                        <p:tgtEl>
                                          <p:spTgt spid="773"/>
                                        </p:tgtEl>
                                        <p:attrNameLst>
                                          <p:attrName>ppt_x</p:attrName>
                                          <p:attrName>ppt_y</p:attrName>
                                        </p:attrNameLst>
                                      </p:cBhvr>
                                      <p:rCtr x="55139" y="0"/>
                                    </p:animMotion>
                                  </p:childTnLst>
                                </p:cTn>
                              </p:par>
                              <p:par>
                                <p:cTn id="117" presetID="0" presetClass="path" presetSubtype="0" fill="hold" grpId="0" nodeType="withEffect">
                                  <p:stCondLst>
                                    <p:cond delay="0"/>
                                  </p:stCondLst>
                                  <p:childTnLst>
                                    <p:animMotion origin="layout" path="M 0.08437 1.85185E-6 L 0.96007 1.85185E-6 " pathEditMode="relative" rAng="0" ptsTypes="AA">
                                      <p:cBhvr>
                                        <p:cTn id="118" dur="20000" fill="hold"/>
                                        <p:tgtEl>
                                          <p:spTgt spid="779"/>
                                        </p:tgtEl>
                                        <p:attrNameLst>
                                          <p:attrName>ppt_x</p:attrName>
                                          <p:attrName>ppt_y</p:attrName>
                                        </p:attrNameLst>
                                      </p:cBhvr>
                                      <p:rCtr x="43785" y="0"/>
                                    </p:animMotion>
                                  </p:childTnLst>
                                </p:cTn>
                              </p:par>
                              <p:par>
                                <p:cTn id="119" presetID="0" presetClass="path" presetSubtype="0" fill="hold" grpId="0" nodeType="withEffect">
                                  <p:stCondLst>
                                    <p:cond delay="0"/>
                                  </p:stCondLst>
                                  <p:childTnLst>
                                    <p:animMotion origin="layout" path="M -0.14288 -2.96296E-6 L 0.96007 -2.96296E-6 " pathEditMode="relative" rAng="0" ptsTypes="AA">
                                      <p:cBhvr>
                                        <p:cTn id="120" dur="20000" fill="hold"/>
                                        <p:tgtEl>
                                          <p:spTgt spid="789"/>
                                        </p:tgtEl>
                                        <p:attrNameLst>
                                          <p:attrName>ppt_x</p:attrName>
                                          <p:attrName>ppt_y</p:attrName>
                                        </p:attrNameLst>
                                      </p:cBhvr>
                                      <p:rCtr x="55139" y="0"/>
                                    </p:animMotion>
                                  </p:childTnLst>
                                </p:cTn>
                              </p:par>
                              <p:par>
                                <p:cTn id="121" presetID="0" presetClass="path" presetSubtype="0" fill="hold" grpId="0" nodeType="withEffect">
                                  <p:stCondLst>
                                    <p:cond delay="0"/>
                                  </p:stCondLst>
                                  <p:childTnLst>
                                    <p:animMotion origin="layout" path="M 0.08437 1.85185E-6 L 0.96007 1.85185E-6 " pathEditMode="relative" rAng="0" ptsTypes="AA">
                                      <p:cBhvr>
                                        <p:cTn id="122" dur="20000" fill="hold"/>
                                        <p:tgtEl>
                                          <p:spTgt spid="795"/>
                                        </p:tgtEl>
                                        <p:attrNameLst>
                                          <p:attrName>ppt_x</p:attrName>
                                          <p:attrName>ppt_y</p:attrName>
                                        </p:attrNameLst>
                                      </p:cBhvr>
                                      <p:rCtr x="43785" y="0"/>
                                    </p:animMotion>
                                  </p:childTnLst>
                                </p:cTn>
                              </p:par>
                              <p:par>
                                <p:cTn id="123" presetID="0" presetClass="path" presetSubtype="0" fill="hold" grpId="0" nodeType="withEffect">
                                  <p:stCondLst>
                                    <p:cond delay="0"/>
                                  </p:stCondLst>
                                  <p:childTnLst>
                                    <p:animMotion origin="layout" path="M 0.1559 -3.7037E-7 L 0.96007 -3.7037E-7 " pathEditMode="relative" rAng="0" ptsTypes="AA">
                                      <p:cBhvr>
                                        <p:cTn id="124" dur="20000" fill="hold"/>
                                        <p:tgtEl>
                                          <p:spTgt spid="799"/>
                                        </p:tgtEl>
                                        <p:attrNameLst>
                                          <p:attrName>ppt_x</p:attrName>
                                          <p:attrName>ppt_y</p:attrName>
                                        </p:attrNameLst>
                                      </p:cBhvr>
                                      <p:rCtr x="40208" y="0"/>
                                    </p:animMotion>
                                  </p:childTnLst>
                                </p:cTn>
                              </p:par>
                              <p:par>
                                <p:cTn id="125" presetID="0" presetClass="path" presetSubtype="0" fill="hold" grpId="0" nodeType="withEffect">
                                  <p:stCondLst>
                                    <p:cond delay="0"/>
                                  </p:stCondLst>
                                  <p:childTnLst>
                                    <p:animMotion origin="layout" path="M -0.27031 3.7037E-6 L 0.96007 3.7037E-6 " pathEditMode="relative" rAng="0" ptsTypes="AA">
                                      <p:cBhvr>
                                        <p:cTn id="126" dur="20000" fill="hold"/>
                                        <p:tgtEl>
                                          <p:spTgt spid="800"/>
                                        </p:tgtEl>
                                        <p:attrNameLst>
                                          <p:attrName>ppt_x</p:attrName>
                                          <p:attrName>ppt_y</p:attrName>
                                        </p:attrNameLst>
                                      </p:cBhvr>
                                      <p:rCtr x="61510" y="0"/>
                                    </p:animMotion>
                                  </p:childTnLst>
                                </p:cTn>
                              </p:par>
                              <p:par>
                                <p:cTn id="127" presetID="0" presetClass="path" presetSubtype="0" fill="hold" grpId="0" nodeType="withEffect">
                                  <p:stCondLst>
                                    <p:cond delay="0"/>
                                  </p:stCondLst>
                                  <p:childTnLst>
                                    <p:animMotion origin="layout" path="M -0.37396 3.33333E-6 L 0.96007 3.33333E-6 " pathEditMode="relative" rAng="0" ptsTypes="AA">
                                      <p:cBhvr>
                                        <p:cTn id="128" dur="20000" fill="hold"/>
                                        <p:tgtEl>
                                          <p:spTgt spid="802"/>
                                        </p:tgtEl>
                                        <p:attrNameLst>
                                          <p:attrName>ppt_x</p:attrName>
                                          <p:attrName>ppt_y</p:attrName>
                                        </p:attrNameLst>
                                      </p:cBhvr>
                                      <p:rCtr x="66701" y="0"/>
                                    </p:animMotion>
                                  </p:childTnLst>
                                </p:cTn>
                              </p:par>
                              <p:par>
                                <p:cTn id="129" presetID="0" presetClass="path" presetSubtype="0" fill="hold" grpId="0" nodeType="withEffect">
                                  <p:stCondLst>
                                    <p:cond delay="0"/>
                                  </p:stCondLst>
                                  <p:childTnLst>
                                    <p:animMotion origin="layout" path="M 0.04826 2.59259E-6 L 0.96007 2.59259E-6 " pathEditMode="relative" rAng="0" ptsTypes="AA">
                                      <p:cBhvr>
                                        <p:cTn id="130" dur="20000" fill="hold"/>
                                        <p:tgtEl>
                                          <p:spTgt spid="804"/>
                                        </p:tgtEl>
                                        <p:attrNameLst>
                                          <p:attrName>ppt_x</p:attrName>
                                          <p:attrName>ppt_y</p:attrName>
                                        </p:attrNameLst>
                                      </p:cBhvr>
                                      <p:rCtr x="45590" y="0"/>
                                    </p:animMotion>
                                  </p:childTnLst>
                                </p:cTn>
                              </p:par>
                              <p:par>
                                <p:cTn id="131" presetID="0" presetClass="path" presetSubtype="0" fill="hold" grpId="0" nodeType="withEffect">
                                  <p:stCondLst>
                                    <p:cond delay="0"/>
                                  </p:stCondLst>
                                  <p:childTnLst>
                                    <p:animMotion origin="layout" path="M 0.1559 -3.7037E-7 L 0.96007 -3.7037E-7 " pathEditMode="relative" rAng="0" ptsTypes="AA">
                                      <p:cBhvr>
                                        <p:cTn id="132" dur="20000" fill="hold"/>
                                        <p:tgtEl>
                                          <p:spTgt spid="807"/>
                                        </p:tgtEl>
                                        <p:attrNameLst>
                                          <p:attrName>ppt_x</p:attrName>
                                          <p:attrName>ppt_y</p:attrName>
                                        </p:attrNameLst>
                                      </p:cBhvr>
                                      <p:rCtr x="40208" y="0"/>
                                    </p:animMotion>
                                  </p:childTnLst>
                                </p:cTn>
                              </p:par>
                              <p:par>
                                <p:cTn id="133" presetID="0" presetClass="path" presetSubtype="0" fill="hold" grpId="0" nodeType="withEffect">
                                  <p:stCondLst>
                                    <p:cond delay="0"/>
                                  </p:stCondLst>
                                  <p:childTnLst>
                                    <p:animMotion origin="layout" path="M -0.27031 3.7037E-6 L 0.96007 3.7037E-6 " pathEditMode="relative" rAng="0" ptsTypes="AA">
                                      <p:cBhvr>
                                        <p:cTn id="134" dur="20000" fill="hold"/>
                                        <p:tgtEl>
                                          <p:spTgt spid="808"/>
                                        </p:tgtEl>
                                        <p:attrNameLst>
                                          <p:attrName>ppt_x</p:attrName>
                                          <p:attrName>ppt_y</p:attrName>
                                        </p:attrNameLst>
                                      </p:cBhvr>
                                      <p:rCtr x="61510" y="0"/>
                                    </p:animMotion>
                                  </p:childTnLst>
                                </p:cTn>
                              </p:par>
                              <p:par>
                                <p:cTn id="135" presetID="0" presetClass="path" presetSubtype="0" fill="hold" grpId="0" nodeType="withEffect">
                                  <p:stCondLst>
                                    <p:cond delay="0"/>
                                  </p:stCondLst>
                                  <p:childTnLst>
                                    <p:animMotion origin="layout" path="M -0.37396 3.33333E-6 L 0.96007 3.33333E-6 " pathEditMode="relative" rAng="0" ptsTypes="AA">
                                      <p:cBhvr>
                                        <p:cTn id="136" dur="20000" fill="hold"/>
                                        <p:tgtEl>
                                          <p:spTgt spid="810"/>
                                        </p:tgtEl>
                                        <p:attrNameLst>
                                          <p:attrName>ppt_x</p:attrName>
                                          <p:attrName>ppt_y</p:attrName>
                                        </p:attrNameLst>
                                      </p:cBhvr>
                                      <p:rCtr x="66701" y="0"/>
                                    </p:animMotion>
                                  </p:childTnLst>
                                </p:cTn>
                              </p:par>
                              <p:par>
                                <p:cTn id="137" presetID="0" presetClass="path" presetSubtype="0" fill="hold" grpId="0" nodeType="withEffect">
                                  <p:stCondLst>
                                    <p:cond delay="0"/>
                                  </p:stCondLst>
                                  <p:childTnLst>
                                    <p:animMotion origin="layout" path="M 0.04826 2.59259E-6 L 0.96007 2.59259E-6 " pathEditMode="relative" rAng="0" ptsTypes="AA">
                                      <p:cBhvr>
                                        <p:cTn id="138" dur="20000" fill="hold"/>
                                        <p:tgtEl>
                                          <p:spTgt spid="812"/>
                                        </p:tgtEl>
                                        <p:attrNameLst>
                                          <p:attrName>ppt_x</p:attrName>
                                          <p:attrName>ppt_y</p:attrName>
                                        </p:attrNameLst>
                                      </p:cBhvr>
                                      <p:rCtr x="45590" y="0"/>
                                    </p:animMotion>
                                  </p:childTnLst>
                                </p:cTn>
                              </p:par>
                              <p:par>
                                <p:cTn id="139" presetID="0" presetClass="path" presetSubtype="0" fill="hold" grpId="0" nodeType="withEffect">
                                  <p:stCondLst>
                                    <p:cond delay="0"/>
                                  </p:stCondLst>
                                  <p:childTnLst>
                                    <p:animMotion origin="layout" path="M -0.26615 -4.44444E-6 L 0.96007 -4.44444E-6 " pathEditMode="relative" rAng="0" ptsTypes="AA">
                                      <p:cBhvr>
                                        <p:cTn id="140" dur="20000" fill="hold"/>
                                        <p:tgtEl>
                                          <p:spTgt spid="814"/>
                                        </p:tgtEl>
                                        <p:attrNameLst>
                                          <p:attrName>ppt_x</p:attrName>
                                          <p:attrName>ppt_y</p:attrName>
                                        </p:attrNameLst>
                                      </p:cBhvr>
                                      <p:rCtr x="61302" y="0"/>
                                    </p:animMotion>
                                  </p:childTnLst>
                                </p:cTn>
                              </p:par>
                              <p:par>
                                <p:cTn id="141" presetID="0" presetClass="path" presetSubtype="0" fill="hold" grpId="0" nodeType="withEffect">
                                  <p:stCondLst>
                                    <p:cond delay="0"/>
                                  </p:stCondLst>
                                  <p:childTnLst>
                                    <p:animMotion origin="layout" path="M 0.1559 -3.7037E-7 L 0.96007 -3.7037E-7 " pathEditMode="relative" rAng="0" ptsTypes="AA">
                                      <p:cBhvr>
                                        <p:cTn id="142" dur="20000" fill="hold"/>
                                        <p:tgtEl>
                                          <p:spTgt spid="815"/>
                                        </p:tgtEl>
                                        <p:attrNameLst>
                                          <p:attrName>ppt_x</p:attrName>
                                          <p:attrName>ppt_y</p:attrName>
                                        </p:attrNameLst>
                                      </p:cBhvr>
                                      <p:rCtr x="40208" y="0"/>
                                    </p:animMotion>
                                  </p:childTnLst>
                                </p:cTn>
                              </p:par>
                              <p:par>
                                <p:cTn id="143" presetID="0" presetClass="path" presetSubtype="0" fill="hold" grpId="0" nodeType="withEffect">
                                  <p:stCondLst>
                                    <p:cond delay="0"/>
                                  </p:stCondLst>
                                  <p:childTnLst>
                                    <p:animMotion origin="layout" path="M -0.27031 3.7037E-6 L 0.96007 3.7037E-6 " pathEditMode="relative" rAng="0" ptsTypes="AA">
                                      <p:cBhvr>
                                        <p:cTn id="144" dur="20000" fill="hold"/>
                                        <p:tgtEl>
                                          <p:spTgt spid="816"/>
                                        </p:tgtEl>
                                        <p:attrNameLst>
                                          <p:attrName>ppt_x</p:attrName>
                                          <p:attrName>ppt_y</p:attrName>
                                        </p:attrNameLst>
                                      </p:cBhvr>
                                      <p:rCtr x="61510"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817"/>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37396 3.33333E-6 L 0.96007 3.33333E-6 " pathEditMode="relative" rAng="0" ptsTypes="AA">
                                      <p:cBhvr>
                                        <p:cTn id="148" dur="20000" fill="hold"/>
                                        <p:tgtEl>
                                          <p:spTgt spid="818"/>
                                        </p:tgtEl>
                                        <p:attrNameLst>
                                          <p:attrName>ppt_x</p:attrName>
                                          <p:attrName>ppt_y</p:attrName>
                                        </p:attrNameLst>
                                      </p:cBhvr>
                                      <p:rCtr x="66701"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820"/>
                                        </p:tgtEl>
                                        <p:attrNameLst>
                                          <p:attrName>ppt_x</p:attrName>
                                          <p:attrName>ppt_y</p:attrName>
                                        </p:attrNameLst>
                                      </p:cBhvr>
                                      <p:rCtr x="45590" y="0"/>
                                    </p:animMotion>
                                  </p:childTnLst>
                                </p:cTn>
                              </p:par>
                              <p:par>
                                <p:cTn id="151" presetID="0" presetClass="path" presetSubtype="0" fill="hold" grpId="0" nodeType="withEffect">
                                  <p:stCondLst>
                                    <p:cond delay="0"/>
                                  </p:stCondLst>
                                  <p:childTnLst>
                                    <p:animMotion origin="layout" path="M 0.1559 -3.7037E-7 L 0.96007 -3.7037E-7 " pathEditMode="relative" rAng="0" ptsTypes="AA">
                                      <p:cBhvr>
                                        <p:cTn id="152" dur="20000" fill="hold"/>
                                        <p:tgtEl>
                                          <p:spTgt spid="823"/>
                                        </p:tgtEl>
                                        <p:attrNameLst>
                                          <p:attrName>ppt_x</p:attrName>
                                          <p:attrName>ppt_y</p:attrName>
                                        </p:attrNameLst>
                                      </p:cBhvr>
                                      <p:rCtr x="40208" y="0"/>
                                    </p:animMotion>
                                  </p:childTnLst>
                                </p:cTn>
                              </p:par>
                              <p:par>
                                <p:cTn id="153" presetID="0" presetClass="path" presetSubtype="0" fill="hold" grpId="0" nodeType="withEffect">
                                  <p:stCondLst>
                                    <p:cond delay="0"/>
                                  </p:stCondLst>
                                  <p:childTnLst>
                                    <p:animMotion origin="layout" path="M -0.27031 3.7037E-6 L 0.96007 3.7037E-6 " pathEditMode="relative" rAng="0" ptsTypes="AA">
                                      <p:cBhvr>
                                        <p:cTn id="154" dur="20000" fill="hold"/>
                                        <p:tgtEl>
                                          <p:spTgt spid="824"/>
                                        </p:tgtEl>
                                        <p:attrNameLst>
                                          <p:attrName>ppt_x</p:attrName>
                                          <p:attrName>ppt_y</p:attrName>
                                        </p:attrNameLst>
                                      </p:cBhvr>
                                      <p:rCtr x="61510" y="0"/>
                                    </p:animMotion>
                                  </p:childTnLst>
                                </p:cTn>
                              </p:par>
                              <p:par>
                                <p:cTn id="155" presetID="0" presetClass="path" presetSubtype="0" fill="hold" grpId="0" nodeType="withEffect">
                                  <p:stCondLst>
                                    <p:cond delay="0"/>
                                  </p:stCondLst>
                                  <p:childTnLst>
                                    <p:animMotion origin="layout" path="M -0.37396 3.33333E-6 L 0.96007 3.33333E-6 " pathEditMode="relative" rAng="0" ptsTypes="AA">
                                      <p:cBhvr>
                                        <p:cTn id="156" dur="20000" fill="hold"/>
                                        <p:tgtEl>
                                          <p:spTgt spid="826"/>
                                        </p:tgtEl>
                                        <p:attrNameLst>
                                          <p:attrName>ppt_x</p:attrName>
                                          <p:attrName>ppt_y</p:attrName>
                                        </p:attrNameLst>
                                      </p:cBhvr>
                                      <p:rCtr x="66701" y="0"/>
                                    </p:animMotion>
                                  </p:childTnLst>
                                </p:cTn>
                              </p:par>
                              <p:par>
                                <p:cTn id="157" presetID="0" presetClass="path" presetSubtype="0" fill="hold" grpId="0" nodeType="withEffect">
                                  <p:stCondLst>
                                    <p:cond delay="0"/>
                                  </p:stCondLst>
                                  <p:childTnLst>
                                    <p:animMotion origin="layout" path="M 0.04826 2.59259E-6 L 0.96007 2.59259E-6 " pathEditMode="relative" rAng="0" ptsTypes="AA">
                                      <p:cBhvr>
                                        <p:cTn id="158" dur="20000" fill="hold"/>
                                        <p:tgtEl>
                                          <p:spTgt spid="828"/>
                                        </p:tgtEl>
                                        <p:attrNameLst>
                                          <p:attrName>ppt_x</p:attrName>
                                          <p:attrName>ppt_y</p:attrName>
                                        </p:attrNameLst>
                                      </p:cBhvr>
                                      <p:rCtr x="45590" y="0"/>
                                    </p:animMotion>
                                  </p:childTnLst>
                                </p:cTn>
                              </p:par>
                              <p:par>
                                <p:cTn id="159" presetID="0" presetClass="path" presetSubtype="0" fill="hold" grpId="0" nodeType="withEffect">
                                  <p:stCondLst>
                                    <p:cond delay="0"/>
                                  </p:stCondLst>
                                  <p:childTnLst>
                                    <p:animMotion origin="layout" path="M 0.04826 2.59259E-6 L 0.96007 2.59259E-6 " pathEditMode="relative" rAng="0" ptsTypes="AA">
                                      <p:cBhvr>
                                        <p:cTn id="160" dur="20000" fill="hold"/>
                                        <p:tgtEl>
                                          <p:spTgt spid="1028"/>
                                        </p:tgtEl>
                                        <p:attrNameLst>
                                          <p:attrName>ppt_x</p:attrName>
                                          <p:attrName>ppt_y</p:attrName>
                                        </p:attrNameLst>
                                      </p:cBhvr>
                                      <p:rCtr x="45590" y="0"/>
                                    </p:animMotion>
                                  </p:childTnLst>
                                </p:cTn>
                              </p:par>
                              <p:par>
                                <p:cTn id="161" presetID="0" presetClass="path" presetSubtype="0" fill="hold" grpId="0" nodeType="withEffect">
                                  <p:stCondLst>
                                    <p:cond delay="0"/>
                                  </p:stCondLst>
                                  <p:childTnLst>
                                    <p:animMotion origin="layout" path="M 0.04826 2.59259E-6 L 0.96007 2.59259E-6 " pathEditMode="relative" rAng="0" ptsTypes="AA">
                                      <p:cBhvr>
                                        <p:cTn id="162" dur="20000" fill="hold"/>
                                        <p:tgtEl>
                                          <p:spTgt spid="1036"/>
                                        </p:tgtEl>
                                        <p:attrNameLst>
                                          <p:attrName>ppt_x</p:attrName>
                                          <p:attrName>ppt_y</p:attrName>
                                        </p:attrNameLst>
                                      </p:cBhvr>
                                      <p:rCtr x="45590" y="0"/>
                                    </p:animMotion>
                                  </p:childTnLst>
                                </p:cTn>
                              </p:par>
                              <p:par>
                                <p:cTn id="163" presetID="0" presetClass="path" presetSubtype="0" fill="hold" grpId="0" nodeType="withEffect">
                                  <p:stCondLst>
                                    <p:cond delay="0"/>
                                  </p:stCondLst>
                                  <p:childTnLst>
                                    <p:animMotion origin="layout" path="M 0.1559 -3.7037E-7 L 0.96007 -3.7037E-7 " pathEditMode="relative" rAng="0" ptsTypes="AA">
                                      <p:cBhvr>
                                        <p:cTn id="164" dur="20000" fill="hold"/>
                                        <p:tgtEl>
                                          <p:spTgt spid="1039"/>
                                        </p:tgtEl>
                                        <p:attrNameLst>
                                          <p:attrName>ppt_x</p:attrName>
                                          <p:attrName>ppt_y</p:attrName>
                                        </p:attrNameLst>
                                      </p:cBhvr>
                                      <p:rCtr x="40208" y="0"/>
                                    </p:animMotion>
                                  </p:childTnLst>
                                </p:cTn>
                              </p:par>
                              <p:par>
                                <p:cTn id="165" presetID="0" presetClass="path" presetSubtype="0" fill="hold" grpId="0" nodeType="withEffect">
                                  <p:stCondLst>
                                    <p:cond delay="0"/>
                                  </p:stCondLst>
                                  <p:childTnLst>
                                    <p:animMotion origin="layout" path="M -0.27031 3.7037E-6 L 0.96007 3.7037E-6 " pathEditMode="relative" rAng="0" ptsTypes="AA">
                                      <p:cBhvr>
                                        <p:cTn id="166" dur="20000" fill="hold"/>
                                        <p:tgtEl>
                                          <p:spTgt spid="1040"/>
                                        </p:tgtEl>
                                        <p:attrNameLst>
                                          <p:attrName>ppt_x</p:attrName>
                                          <p:attrName>ppt_y</p:attrName>
                                        </p:attrNameLst>
                                      </p:cBhvr>
                                      <p:rCtr x="61510" y="0"/>
                                    </p:animMotion>
                                  </p:childTnLst>
                                </p:cTn>
                              </p:par>
                              <p:par>
                                <p:cTn id="167" presetID="0" presetClass="path" presetSubtype="0" fill="hold" grpId="0" nodeType="withEffect">
                                  <p:stCondLst>
                                    <p:cond delay="0"/>
                                  </p:stCondLst>
                                  <p:childTnLst>
                                    <p:animMotion origin="layout" path="M 0.04826 2.59259E-6 L 0.96007 2.59259E-6 " pathEditMode="relative" rAng="0" ptsTypes="AA">
                                      <p:cBhvr>
                                        <p:cTn id="168" dur="20000" fill="hold"/>
                                        <p:tgtEl>
                                          <p:spTgt spid="1044"/>
                                        </p:tgtEl>
                                        <p:attrNameLst>
                                          <p:attrName>ppt_x</p:attrName>
                                          <p:attrName>ppt_y</p:attrName>
                                        </p:attrNameLst>
                                      </p:cBhvr>
                                      <p:rCtr x="45590" y="0"/>
                                    </p:animMotion>
                                  </p:childTnLst>
                                </p:cTn>
                              </p:par>
                              <p:par>
                                <p:cTn id="169" presetID="0" presetClass="path" presetSubtype="0" fill="hold" grpId="0" nodeType="withEffect">
                                  <p:stCondLst>
                                    <p:cond delay="0"/>
                                  </p:stCondLst>
                                  <p:childTnLst>
                                    <p:animMotion origin="layout" path="M 0.04826 2.59259E-6 L 0.96007 2.59259E-6 " pathEditMode="relative" rAng="0" ptsTypes="AA">
                                      <p:cBhvr>
                                        <p:cTn id="170" dur="20000" fill="hold"/>
                                        <p:tgtEl>
                                          <p:spTgt spid="1052"/>
                                        </p:tgtEl>
                                        <p:attrNameLst>
                                          <p:attrName>ppt_x</p:attrName>
                                          <p:attrName>ppt_y</p:attrName>
                                        </p:attrNameLst>
                                      </p:cBhvr>
                                      <p:rCtr x="45590" y="0"/>
                                    </p:animMotion>
                                  </p:childTnLst>
                                </p:cTn>
                              </p:par>
                              <p:par>
                                <p:cTn id="171" presetID="0" presetClass="path" presetSubtype="0" fill="hold" grpId="0" nodeType="withEffect">
                                  <p:stCondLst>
                                    <p:cond delay="0"/>
                                  </p:stCondLst>
                                  <p:childTnLst>
                                    <p:animMotion origin="layout" path="M 0.08437 1.85185E-6 L 0.96007 1.85185E-6 " pathEditMode="relative" rAng="0" ptsTypes="AA">
                                      <p:cBhvr>
                                        <p:cTn id="172" dur="20000" fill="hold"/>
                                        <p:tgtEl>
                                          <p:spTgt spid="1059"/>
                                        </p:tgtEl>
                                        <p:attrNameLst>
                                          <p:attrName>ppt_x</p:attrName>
                                          <p:attrName>ppt_y</p:attrName>
                                        </p:attrNameLst>
                                      </p:cBhvr>
                                      <p:rCtr x="43785" y="0"/>
                                    </p:animMotion>
                                  </p:childTnLst>
                                </p:cTn>
                              </p:par>
                              <p:par>
                                <p:cTn id="173" presetID="0" presetClass="path" presetSubtype="0" fill="hold" grpId="0" nodeType="withEffect">
                                  <p:stCondLst>
                                    <p:cond delay="0"/>
                                  </p:stCondLst>
                                  <p:childTnLst>
                                    <p:animMotion origin="layout" path="M 0.08437 1.85185E-6 L 0.96007 1.85185E-6 " pathEditMode="relative" rAng="0" ptsTypes="AA">
                                      <p:cBhvr>
                                        <p:cTn id="174" dur="20000" fill="hold"/>
                                        <p:tgtEl>
                                          <p:spTgt spid="1067"/>
                                        </p:tgtEl>
                                        <p:attrNameLst>
                                          <p:attrName>ppt_x</p:attrName>
                                          <p:attrName>ppt_y</p:attrName>
                                        </p:attrNameLst>
                                      </p:cBhvr>
                                      <p:rCtr x="43785" y="0"/>
                                    </p:animMotion>
                                  </p:childTnLst>
                                </p:cTn>
                              </p:par>
                              <p:par>
                                <p:cTn id="175" presetID="0" presetClass="path" presetSubtype="0" fill="hold" grpId="0" nodeType="withEffect">
                                  <p:stCondLst>
                                    <p:cond delay="0"/>
                                  </p:stCondLst>
                                  <p:childTnLst>
                                    <p:animMotion origin="layout" path="M 0.04826 2.59259E-6 L 0.96007 2.59259E-6 " pathEditMode="relative" rAng="0" ptsTypes="AA">
                                      <p:cBhvr>
                                        <p:cTn id="176" dur="20000" fill="hold"/>
                                        <p:tgtEl>
                                          <p:spTgt spid="1076"/>
                                        </p:tgtEl>
                                        <p:attrNameLst>
                                          <p:attrName>ppt_x</p:attrName>
                                          <p:attrName>ppt_y</p:attrName>
                                        </p:attrNameLst>
                                      </p:cBhvr>
                                      <p:rCtr x="45590" y="0"/>
                                    </p:animMotion>
                                  </p:childTnLst>
                                </p:cTn>
                              </p:par>
                              <p:par>
                                <p:cTn id="177" presetID="0" presetClass="path" presetSubtype="0" fill="hold" grpId="0" nodeType="withEffect">
                                  <p:stCondLst>
                                    <p:cond delay="0"/>
                                  </p:stCondLst>
                                  <p:childTnLst>
                                    <p:animMotion origin="layout" path="M 0.08437 1.85185E-6 L 0.96007 1.85185E-6 " pathEditMode="relative" rAng="0" ptsTypes="AA">
                                      <p:cBhvr>
                                        <p:cTn id="178" dur="20000" fill="hold"/>
                                        <p:tgtEl>
                                          <p:spTgt spid="1083"/>
                                        </p:tgtEl>
                                        <p:attrNameLst>
                                          <p:attrName>ppt_x</p:attrName>
                                          <p:attrName>ppt_y</p:attrName>
                                        </p:attrNameLst>
                                      </p:cBhvr>
                                      <p:rCtr x="43785" y="0"/>
                                    </p:animMotion>
                                  </p:childTnLst>
                                </p:cTn>
                              </p:par>
                              <p:par>
                                <p:cTn id="179" presetID="0" presetClass="path" presetSubtype="0" fill="hold" grpId="0" nodeType="withEffect">
                                  <p:stCondLst>
                                    <p:cond delay="0"/>
                                  </p:stCondLst>
                                  <p:childTnLst>
                                    <p:animMotion origin="layout" path="M 0.1559 -3.7037E-7 L 0.96007 -3.7037E-7 " pathEditMode="relative" rAng="0" ptsTypes="AA">
                                      <p:cBhvr>
                                        <p:cTn id="180" dur="20000" fill="hold"/>
                                        <p:tgtEl>
                                          <p:spTgt spid="1087"/>
                                        </p:tgtEl>
                                        <p:attrNameLst>
                                          <p:attrName>ppt_x</p:attrName>
                                          <p:attrName>ppt_y</p:attrName>
                                        </p:attrNameLst>
                                      </p:cBhvr>
                                      <p:rCtr x="40208" y="0"/>
                                    </p:animMotion>
                                  </p:childTnLst>
                                </p:cTn>
                              </p:par>
                              <p:par>
                                <p:cTn id="181" presetID="0" presetClass="path" presetSubtype="0" fill="hold" grpId="0" nodeType="withEffect">
                                  <p:stCondLst>
                                    <p:cond delay="0"/>
                                  </p:stCondLst>
                                  <p:childTnLst>
                                    <p:animMotion origin="layout" path="M -0.27031 3.7037E-6 L 0.96007 3.7037E-6 " pathEditMode="relative" rAng="0" ptsTypes="AA">
                                      <p:cBhvr>
                                        <p:cTn id="182" dur="20000" fill="hold"/>
                                        <p:tgtEl>
                                          <p:spTgt spid="1088"/>
                                        </p:tgtEl>
                                        <p:attrNameLst>
                                          <p:attrName>ppt_x</p:attrName>
                                          <p:attrName>ppt_y</p:attrName>
                                        </p:attrNameLst>
                                      </p:cBhvr>
                                      <p:rCtr x="61510" y="0"/>
                                    </p:animMotion>
                                  </p:childTnLst>
                                </p:cTn>
                              </p:par>
                              <p:par>
                                <p:cTn id="183" presetID="0" presetClass="path" presetSubtype="0" fill="hold" grpId="0" nodeType="withEffect">
                                  <p:stCondLst>
                                    <p:cond delay="0"/>
                                  </p:stCondLst>
                                  <p:childTnLst>
                                    <p:animMotion origin="layout" path="M -0.37396 3.33333E-6 L 0.96007 3.33333E-6 " pathEditMode="relative" rAng="0" ptsTypes="AA">
                                      <p:cBhvr>
                                        <p:cTn id="184" dur="20000" fill="hold"/>
                                        <p:tgtEl>
                                          <p:spTgt spid="1090"/>
                                        </p:tgtEl>
                                        <p:attrNameLst>
                                          <p:attrName>ppt_x</p:attrName>
                                          <p:attrName>ppt_y</p:attrName>
                                        </p:attrNameLst>
                                      </p:cBhvr>
                                      <p:rCtr x="66701" y="0"/>
                                    </p:animMotion>
                                  </p:childTnLst>
                                </p:cTn>
                              </p:par>
                              <p:par>
                                <p:cTn id="185" presetID="0" presetClass="path" presetSubtype="0" fill="hold" grpId="0" nodeType="withEffect">
                                  <p:stCondLst>
                                    <p:cond delay="0"/>
                                  </p:stCondLst>
                                  <p:childTnLst>
                                    <p:animMotion origin="layout" path="M 0.04826 2.59259E-6 L 0.96007 2.59259E-6 " pathEditMode="relative" rAng="0" ptsTypes="AA">
                                      <p:cBhvr>
                                        <p:cTn id="186" dur="20000" fill="hold"/>
                                        <p:tgtEl>
                                          <p:spTgt spid="1092"/>
                                        </p:tgtEl>
                                        <p:attrNameLst>
                                          <p:attrName>ppt_x</p:attrName>
                                          <p:attrName>ppt_y</p:attrName>
                                        </p:attrNameLst>
                                      </p:cBhvr>
                                      <p:rCtr x="45590" y="0"/>
                                    </p:animMotion>
                                  </p:childTnLst>
                                </p:cTn>
                              </p:par>
                              <p:par>
                                <p:cTn id="187" presetID="0" presetClass="path" presetSubtype="0" fill="hold" grpId="0" nodeType="withEffect">
                                  <p:stCondLst>
                                    <p:cond delay="0"/>
                                  </p:stCondLst>
                                  <p:childTnLst>
                                    <p:animMotion origin="layout" path="M 0.1559 -3.7037E-7 L 0.96007 -3.7037E-7 " pathEditMode="relative" rAng="0" ptsTypes="AA">
                                      <p:cBhvr>
                                        <p:cTn id="188" dur="20000" fill="hold"/>
                                        <p:tgtEl>
                                          <p:spTgt spid="1095"/>
                                        </p:tgtEl>
                                        <p:attrNameLst>
                                          <p:attrName>ppt_x</p:attrName>
                                          <p:attrName>ppt_y</p:attrName>
                                        </p:attrNameLst>
                                      </p:cBhvr>
                                      <p:rCtr x="40208" y="0"/>
                                    </p:animMotion>
                                  </p:childTnLst>
                                </p:cTn>
                              </p:par>
                              <p:par>
                                <p:cTn id="189" presetID="0" presetClass="path" presetSubtype="0" fill="hold" grpId="0" nodeType="withEffect">
                                  <p:stCondLst>
                                    <p:cond delay="0"/>
                                  </p:stCondLst>
                                  <p:childTnLst>
                                    <p:animMotion origin="layout" path="M -0.27031 3.7037E-6 L 0.96007 3.7037E-6 " pathEditMode="relative" rAng="0" ptsTypes="AA">
                                      <p:cBhvr>
                                        <p:cTn id="190" dur="20000" fill="hold"/>
                                        <p:tgtEl>
                                          <p:spTgt spid="1096"/>
                                        </p:tgtEl>
                                        <p:attrNameLst>
                                          <p:attrName>ppt_x</p:attrName>
                                          <p:attrName>ppt_y</p:attrName>
                                        </p:attrNameLst>
                                      </p:cBhvr>
                                      <p:rCtr x="61510" y="0"/>
                                    </p:animMotion>
                                  </p:childTnLst>
                                </p:cTn>
                              </p:par>
                              <p:par>
                                <p:cTn id="191" presetID="0" presetClass="path" presetSubtype="0" fill="hold" grpId="0" nodeType="withEffect">
                                  <p:stCondLst>
                                    <p:cond delay="0"/>
                                  </p:stCondLst>
                                  <p:childTnLst>
                                    <p:animMotion origin="layout" path="M -0.37396 3.33333E-6 L 0.96007 3.33333E-6 " pathEditMode="relative" rAng="0" ptsTypes="AA">
                                      <p:cBhvr>
                                        <p:cTn id="192" dur="20000" fill="hold"/>
                                        <p:tgtEl>
                                          <p:spTgt spid="1098"/>
                                        </p:tgtEl>
                                        <p:attrNameLst>
                                          <p:attrName>ppt_x</p:attrName>
                                          <p:attrName>ppt_y</p:attrName>
                                        </p:attrNameLst>
                                      </p:cBhvr>
                                      <p:rCtr x="66701" y="0"/>
                                    </p:animMotion>
                                  </p:childTnLst>
                                </p:cTn>
                              </p:par>
                              <p:par>
                                <p:cTn id="193" presetID="0" presetClass="path" presetSubtype="0" fill="hold" grpId="0" nodeType="withEffect">
                                  <p:stCondLst>
                                    <p:cond delay="0"/>
                                  </p:stCondLst>
                                  <p:childTnLst>
                                    <p:animMotion origin="layout" path="M 0.04826 2.59259E-6 L 0.96007 2.59259E-6 " pathEditMode="relative" rAng="0" ptsTypes="AA">
                                      <p:cBhvr>
                                        <p:cTn id="194" dur="20000" fill="hold"/>
                                        <p:tgtEl>
                                          <p:spTgt spid="1100"/>
                                        </p:tgtEl>
                                        <p:attrNameLst>
                                          <p:attrName>ppt_x</p:attrName>
                                          <p:attrName>ppt_y</p:attrName>
                                        </p:attrNameLst>
                                      </p:cBhvr>
                                      <p:rCtr x="45590" y="0"/>
                                    </p:animMotion>
                                  </p:childTnLst>
                                </p:cTn>
                              </p:par>
                              <p:par>
                                <p:cTn id="195" presetID="0" presetClass="path" presetSubtype="0" fill="hold" grpId="0" nodeType="withEffect">
                                  <p:stCondLst>
                                    <p:cond delay="0"/>
                                  </p:stCondLst>
                                  <p:childTnLst>
                                    <p:animMotion origin="layout" path="M -0.26615 -4.44444E-6 L 0.96007 -4.44444E-6 " pathEditMode="relative" rAng="0" ptsTypes="AA">
                                      <p:cBhvr>
                                        <p:cTn id="196" dur="20000" fill="hold"/>
                                        <p:tgtEl>
                                          <p:spTgt spid="1102"/>
                                        </p:tgtEl>
                                        <p:attrNameLst>
                                          <p:attrName>ppt_x</p:attrName>
                                          <p:attrName>ppt_y</p:attrName>
                                        </p:attrNameLst>
                                      </p:cBhvr>
                                      <p:rCtr x="61302" y="0"/>
                                    </p:animMotion>
                                  </p:childTnLst>
                                </p:cTn>
                              </p:par>
                              <p:par>
                                <p:cTn id="197" presetID="0" presetClass="path" presetSubtype="0" fill="hold" grpId="0" nodeType="withEffect">
                                  <p:stCondLst>
                                    <p:cond delay="0"/>
                                  </p:stCondLst>
                                  <p:childTnLst>
                                    <p:animMotion origin="layout" path="M 0.1559 -3.7037E-7 L 0.96007 -3.7037E-7 " pathEditMode="relative" rAng="0" ptsTypes="AA">
                                      <p:cBhvr>
                                        <p:cTn id="198" dur="20000" fill="hold"/>
                                        <p:tgtEl>
                                          <p:spTgt spid="1103"/>
                                        </p:tgtEl>
                                        <p:attrNameLst>
                                          <p:attrName>ppt_x</p:attrName>
                                          <p:attrName>ppt_y</p:attrName>
                                        </p:attrNameLst>
                                      </p:cBhvr>
                                      <p:rCtr x="40208" y="0"/>
                                    </p:animMotion>
                                  </p:childTnLst>
                                </p:cTn>
                              </p:par>
                              <p:par>
                                <p:cTn id="199" presetID="0" presetClass="path" presetSubtype="0" fill="hold" grpId="0" nodeType="withEffect">
                                  <p:stCondLst>
                                    <p:cond delay="0"/>
                                  </p:stCondLst>
                                  <p:childTnLst>
                                    <p:animMotion origin="layout" path="M -0.27031 3.7037E-6 L 0.96007 3.7037E-6 " pathEditMode="relative" rAng="0" ptsTypes="AA">
                                      <p:cBhvr>
                                        <p:cTn id="200" dur="20000" fill="hold"/>
                                        <p:tgtEl>
                                          <p:spTgt spid="1104"/>
                                        </p:tgtEl>
                                        <p:attrNameLst>
                                          <p:attrName>ppt_x</p:attrName>
                                          <p:attrName>ppt_y</p:attrName>
                                        </p:attrNameLst>
                                      </p:cBhvr>
                                      <p:rCtr x="61510" y="0"/>
                                    </p:animMotion>
                                  </p:childTnLst>
                                </p:cTn>
                              </p:par>
                              <p:par>
                                <p:cTn id="201" presetID="0" presetClass="path" presetSubtype="0" fill="hold" grpId="0" nodeType="withEffect">
                                  <p:stCondLst>
                                    <p:cond delay="0"/>
                                  </p:stCondLst>
                                  <p:childTnLst>
                                    <p:animMotion origin="layout" path="M -0.04566 1.85185E-6 L 0.96007 1.85185E-6 " pathEditMode="relative" rAng="0" ptsTypes="AA">
                                      <p:cBhvr>
                                        <p:cTn id="202" dur="20000" fill="hold"/>
                                        <p:tgtEl>
                                          <p:spTgt spid="1105"/>
                                        </p:tgtEl>
                                        <p:attrNameLst>
                                          <p:attrName>ppt_x</p:attrName>
                                          <p:attrName>ppt_y</p:attrName>
                                        </p:attrNameLst>
                                      </p:cBhvr>
                                      <p:rCtr x="50278" y="0"/>
                                    </p:animMotion>
                                  </p:childTnLst>
                                </p:cTn>
                              </p:par>
                              <p:par>
                                <p:cTn id="203" presetID="0" presetClass="path" presetSubtype="0" fill="hold" grpId="0" nodeType="withEffect">
                                  <p:stCondLst>
                                    <p:cond delay="0"/>
                                  </p:stCondLst>
                                  <p:childTnLst>
                                    <p:animMotion origin="layout" path="M -0.37396 3.33333E-6 L 0.96007 3.33333E-6 " pathEditMode="relative" rAng="0" ptsTypes="AA">
                                      <p:cBhvr>
                                        <p:cTn id="204" dur="20000" fill="hold"/>
                                        <p:tgtEl>
                                          <p:spTgt spid="1106"/>
                                        </p:tgtEl>
                                        <p:attrNameLst>
                                          <p:attrName>ppt_x</p:attrName>
                                          <p:attrName>ppt_y</p:attrName>
                                        </p:attrNameLst>
                                      </p:cBhvr>
                                      <p:rCtr x="66701" y="0"/>
                                    </p:animMotion>
                                  </p:childTnLst>
                                </p:cTn>
                              </p:par>
                              <p:par>
                                <p:cTn id="205" presetID="0" presetClass="path" presetSubtype="0" fill="hold" grpId="0" nodeType="withEffect">
                                  <p:stCondLst>
                                    <p:cond delay="0"/>
                                  </p:stCondLst>
                                  <p:childTnLst>
                                    <p:animMotion origin="layout" path="M 0.04826 2.59259E-6 L 0.96007 2.59259E-6 " pathEditMode="relative" rAng="0" ptsTypes="AA">
                                      <p:cBhvr>
                                        <p:cTn id="206" dur="20000" fill="hold"/>
                                        <p:tgtEl>
                                          <p:spTgt spid="1108"/>
                                        </p:tgtEl>
                                        <p:attrNameLst>
                                          <p:attrName>ppt_x</p:attrName>
                                          <p:attrName>ppt_y</p:attrName>
                                        </p:attrNameLst>
                                      </p:cBhvr>
                                      <p:rCtr x="45590" y="0"/>
                                    </p:animMotion>
                                  </p:childTnLst>
                                </p:cTn>
                              </p:par>
                              <p:par>
                                <p:cTn id="207" presetID="0" presetClass="path" presetSubtype="0" fill="hold" grpId="0" nodeType="withEffect">
                                  <p:stCondLst>
                                    <p:cond delay="0"/>
                                  </p:stCondLst>
                                  <p:childTnLst>
                                    <p:animMotion origin="layout" path="M 0.1559 -3.7037E-7 L 0.96007 -3.7037E-7 " pathEditMode="relative" rAng="0" ptsTypes="AA">
                                      <p:cBhvr>
                                        <p:cTn id="208" dur="20000" fill="hold"/>
                                        <p:tgtEl>
                                          <p:spTgt spid="1111"/>
                                        </p:tgtEl>
                                        <p:attrNameLst>
                                          <p:attrName>ppt_x</p:attrName>
                                          <p:attrName>ppt_y</p:attrName>
                                        </p:attrNameLst>
                                      </p:cBhvr>
                                      <p:rCtr x="40208" y="0"/>
                                    </p:animMotion>
                                  </p:childTnLst>
                                </p:cTn>
                              </p:par>
                              <p:par>
                                <p:cTn id="209" presetID="0" presetClass="path" presetSubtype="0" fill="hold" grpId="0" nodeType="withEffect">
                                  <p:stCondLst>
                                    <p:cond delay="0"/>
                                  </p:stCondLst>
                                  <p:childTnLst>
                                    <p:animMotion origin="layout" path="M -0.27031 3.7037E-6 L 0.96007 3.7037E-6 " pathEditMode="relative" rAng="0" ptsTypes="AA">
                                      <p:cBhvr>
                                        <p:cTn id="210" dur="20000" fill="hold"/>
                                        <p:tgtEl>
                                          <p:spTgt spid="1112"/>
                                        </p:tgtEl>
                                        <p:attrNameLst>
                                          <p:attrName>ppt_x</p:attrName>
                                          <p:attrName>ppt_y</p:attrName>
                                        </p:attrNameLst>
                                      </p:cBhvr>
                                      <p:rCtr x="61510" y="0"/>
                                    </p:animMotion>
                                  </p:childTnLst>
                                </p:cTn>
                              </p:par>
                              <p:par>
                                <p:cTn id="211" presetID="0" presetClass="path" presetSubtype="0" fill="hold" grpId="0" nodeType="withEffect">
                                  <p:stCondLst>
                                    <p:cond delay="0"/>
                                  </p:stCondLst>
                                  <p:childTnLst>
                                    <p:animMotion origin="layout" path="M -0.37396 3.33333E-6 L 0.96007 3.33333E-6 " pathEditMode="relative" rAng="0" ptsTypes="AA">
                                      <p:cBhvr>
                                        <p:cTn id="212" dur="20000" fill="hold"/>
                                        <p:tgtEl>
                                          <p:spTgt spid="1114"/>
                                        </p:tgtEl>
                                        <p:attrNameLst>
                                          <p:attrName>ppt_x</p:attrName>
                                          <p:attrName>ppt_y</p:attrName>
                                        </p:attrNameLst>
                                      </p:cBhvr>
                                      <p:rCtr x="66701" y="0"/>
                                    </p:animMotion>
                                  </p:childTnLst>
                                </p:cTn>
                              </p:par>
                              <p:par>
                                <p:cTn id="213" presetID="0" presetClass="path" presetSubtype="0" fill="hold" grpId="0" nodeType="withEffect">
                                  <p:stCondLst>
                                    <p:cond delay="0"/>
                                  </p:stCondLst>
                                  <p:childTnLst>
                                    <p:animMotion origin="layout" path="M 0.04826 2.59259E-6 L 0.96007 2.59259E-6 " pathEditMode="relative" rAng="0" ptsTypes="AA">
                                      <p:cBhvr>
                                        <p:cTn id="214" dur="20000" fill="hold"/>
                                        <p:tgtEl>
                                          <p:spTgt spid="1116"/>
                                        </p:tgtEl>
                                        <p:attrNameLst>
                                          <p:attrName>ppt_x</p:attrName>
                                          <p:attrName>ppt_y</p:attrName>
                                        </p:attrNameLst>
                                      </p:cBhvr>
                                      <p:rCtr x="45590" y="0"/>
                                    </p:animMotion>
                                  </p:childTnLst>
                                </p:cTn>
                              </p:par>
                              <p:par>
                                <p:cTn id="215" presetID="35" presetClass="path" presetSubtype="0" fill="hold" nodeType="withEffect">
                                  <p:stCondLst>
                                    <p:cond delay="0"/>
                                  </p:stCondLst>
                                  <p:childTnLst>
                                    <p:animMotion origin="layout" path="M 0 0  L -0.25 0  E" pathEditMode="relative" ptsTypes="">
                                      <p:cBhvr>
                                        <p:cTn id="21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2" grpId="0" animBg="1"/>
      <p:bldP spid="131" grpId="0" animBg="1"/>
      <p:bldP spid="138" grpId="0" animBg="1"/>
      <p:bldP spid="348" grpId="0" animBg="1"/>
      <p:bldP spid="352" grpId="0" animBg="1"/>
      <p:bldP spid="354" grpId="0" animBg="1"/>
      <p:bldP spid="356" grpId="0" animBg="1"/>
      <p:bldP spid="360" grpId="0" animBg="1"/>
      <p:bldP spid="362" grpId="0" animBg="1"/>
      <p:bldP spid="370" grpId="0" animBg="1"/>
      <p:bldP spid="372" grpId="0" animBg="1"/>
      <p:bldP spid="376" grpId="0" animBg="1"/>
      <p:bldP spid="378" grpId="0" animBg="1"/>
      <p:bldP spid="510" grpId="0" animBg="1"/>
      <p:bldP spid="511" grpId="0" animBg="1"/>
      <p:bldP spid="515" grpId="0" animBg="1"/>
      <p:bldP spid="518" grpId="0" animBg="1"/>
      <p:bldP spid="519" grpId="0" animBg="1"/>
      <p:bldP spid="523" grpId="0" animBg="1"/>
      <p:bldP spid="526" grpId="0" animBg="1"/>
      <p:bldP spid="527" grpId="0" animBg="1"/>
      <p:bldP spid="529" grpId="0" animBg="1"/>
      <p:bldP spid="531" grpId="0" animBg="1"/>
      <p:bldP spid="534" grpId="0" animBg="1"/>
      <p:bldP spid="535" grpId="0" animBg="1"/>
      <p:bldP spid="539" grpId="0" animBg="1"/>
      <p:bldP spid="734" grpId="0" animBg="1"/>
      <p:bldP spid="736"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50" grpId="0" animBg="1"/>
      <p:bldP spid="752"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71" grpId="0" animBg="1"/>
      <p:bldP spid="773" grpId="0" animBg="1"/>
      <p:bldP spid="779" grpId="0" animBg="1"/>
      <p:bldP spid="789" grpId="0" animBg="1"/>
      <p:bldP spid="795" grpId="0" animBg="1"/>
      <p:bldP spid="799" grpId="0" animBg="1"/>
      <p:bldP spid="800" grpId="0" animBg="1"/>
      <p:bldP spid="802" grpId="0" animBg="1"/>
      <p:bldP spid="804" grpId="0" animBg="1"/>
      <p:bldP spid="807" grpId="0" animBg="1"/>
      <p:bldP spid="808" grpId="0" animBg="1"/>
      <p:bldP spid="810" grpId="0" animBg="1"/>
      <p:bldP spid="812" grpId="0" animBg="1"/>
      <p:bldP spid="814" grpId="0" animBg="1"/>
      <p:bldP spid="815" grpId="0" animBg="1"/>
      <p:bldP spid="816" grpId="0" animBg="1"/>
      <p:bldP spid="817" grpId="0" animBg="1"/>
      <p:bldP spid="818" grpId="0" animBg="1"/>
      <p:bldP spid="820" grpId="0" animBg="1"/>
      <p:bldP spid="823" grpId="0" animBg="1"/>
      <p:bldP spid="824" grpId="0" animBg="1"/>
      <p:bldP spid="826" grpId="0" animBg="1"/>
      <p:bldP spid="828" grpId="0" animBg="1"/>
      <p:bldP spid="1028" grpId="0" animBg="1"/>
      <p:bldP spid="1036" grpId="0" animBg="1"/>
      <p:bldP spid="1039" grpId="0" animBg="1"/>
      <p:bldP spid="1040" grpId="0" animBg="1"/>
      <p:bldP spid="1044" grpId="0" animBg="1"/>
      <p:bldP spid="1052" grpId="0" animBg="1"/>
      <p:bldP spid="1059" grpId="0" animBg="1"/>
      <p:bldP spid="1067" grpId="0" animBg="1"/>
      <p:bldP spid="1076" grpId="0" animBg="1"/>
      <p:bldP spid="1083" grpId="0" animBg="1"/>
      <p:bldP spid="1087" grpId="0" animBg="1"/>
      <p:bldP spid="1088" grpId="0" animBg="1"/>
      <p:bldP spid="1090" grpId="0" animBg="1"/>
      <p:bldP spid="1092" grpId="0" animBg="1"/>
      <p:bldP spid="1095" grpId="0" animBg="1"/>
      <p:bldP spid="1096" grpId="0" animBg="1"/>
      <p:bldP spid="1098" grpId="0" animBg="1"/>
      <p:bldP spid="1100" grpId="0" animBg="1"/>
      <p:bldP spid="1102" grpId="0" animBg="1"/>
      <p:bldP spid="1103" grpId="0" animBg="1"/>
      <p:bldP spid="1104" grpId="0" animBg="1"/>
      <p:bldP spid="1105" grpId="0" animBg="1"/>
      <p:bldP spid="1106" grpId="0" animBg="1"/>
      <p:bldP spid="1108" grpId="0" animBg="1"/>
      <p:bldP spid="1111" grpId="0" animBg="1"/>
      <p:bldP spid="1112" grpId="0" animBg="1"/>
      <p:bldP spid="1114" grpId="0" animBg="1"/>
      <p:bldP spid="1116"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4" name="Rectangle 113"/>
          <p:cNvSpPr/>
          <p:nvPr userDrawn="1"/>
        </p:nvSpPr>
        <p:spPr>
          <a:xfrm>
            <a:off x="0" y="0"/>
            <a:ext cx="9144000" cy="68559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 name="Cube 10"/>
          <p:cNvSpPr/>
          <p:nvPr userDrawn="1"/>
        </p:nvSpPr>
        <p:spPr>
          <a:xfrm>
            <a:off x="697088" y="306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 name="Cube 12"/>
          <p:cNvSpPr/>
          <p:nvPr userDrawn="1"/>
        </p:nvSpPr>
        <p:spPr>
          <a:xfrm>
            <a:off x="1064163" y="270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4" name="Cube 13"/>
          <p:cNvSpPr/>
          <p:nvPr userDrawn="1"/>
        </p:nvSpPr>
        <p:spPr>
          <a:xfrm>
            <a:off x="344163" y="270058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 name="Cube 14"/>
          <p:cNvSpPr/>
          <p:nvPr userDrawn="1"/>
        </p:nvSpPr>
        <p:spPr>
          <a:xfrm>
            <a:off x="1417088" y="306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6" name="Cube 15"/>
          <p:cNvSpPr/>
          <p:nvPr userDrawn="1"/>
        </p:nvSpPr>
        <p:spPr>
          <a:xfrm>
            <a:off x="213001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8" name="Cube 17"/>
          <p:cNvSpPr/>
          <p:nvPr userDrawn="1"/>
        </p:nvSpPr>
        <p:spPr>
          <a:xfrm>
            <a:off x="1777088" y="1980588"/>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 name="Cube 18"/>
          <p:cNvSpPr/>
          <p:nvPr userDrawn="1"/>
        </p:nvSpPr>
        <p:spPr>
          <a:xfrm>
            <a:off x="2850013" y="234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 name="Cube 19"/>
          <p:cNvSpPr/>
          <p:nvPr userDrawn="1"/>
        </p:nvSpPr>
        <p:spPr>
          <a:xfrm>
            <a:off x="2137088" y="3060588"/>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1" name="Cube 20"/>
          <p:cNvSpPr/>
          <p:nvPr userDrawn="1"/>
        </p:nvSpPr>
        <p:spPr>
          <a:xfrm>
            <a:off x="5761264" y="360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2" name="Cube 21"/>
          <p:cNvSpPr/>
          <p:nvPr userDrawn="1"/>
        </p:nvSpPr>
        <p:spPr>
          <a:xfrm>
            <a:off x="3210013" y="2700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6" name="Cube 25"/>
          <p:cNvSpPr/>
          <p:nvPr userDrawn="1"/>
        </p:nvSpPr>
        <p:spPr>
          <a:xfrm>
            <a:off x="2145850" y="43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1" name="Cube 30"/>
          <p:cNvSpPr/>
          <p:nvPr userDrawn="1"/>
        </p:nvSpPr>
        <p:spPr>
          <a:xfrm>
            <a:off x="4684021" y="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2" name="Cube 31"/>
          <p:cNvSpPr/>
          <p:nvPr userDrawn="1"/>
        </p:nvSpPr>
        <p:spPr>
          <a:xfrm>
            <a:off x="5018775" y="4338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 name="Cube 32"/>
          <p:cNvSpPr/>
          <p:nvPr userDrawn="1"/>
        </p:nvSpPr>
        <p:spPr>
          <a:xfrm>
            <a:off x="3964021"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 name="Cube 34"/>
          <p:cNvSpPr/>
          <p:nvPr userDrawn="1"/>
        </p:nvSpPr>
        <p:spPr>
          <a:xfrm>
            <a:off x="2145850" y="36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 name="Cube 36"/>
          <p:cNvSpPr/>
          <p:nvPr userDrawn="1"/>
        </p:nvSpPr>
        <p:spPr>
          <a:xfrm>
            <a:off x="286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8" name="Cube 37"/>
          <p:cNvSpPr/>
          <p:nvPr userDrawn="1"/>
        </p:nvSpPr>
        <p:spPr>
          <a:xfrm>
            <a:off x="1410013" y="162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1" name="Cube 40"/>
          <p:cNvSpPr/>
          <p:nvPr userDrawn="1"/>
        </p:nvSpPr>
        <p:spPr>
          <a:xfrm>
            <a:off x="4997424" y="233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2" name="Cube 41"/>
          <p:cNvSpPr/>
          <p:nvPr userDrawn="1"/>
        </p:nvSpPr>
        <p:spPr>
          <a:xfrm>
            <a:off x="5736018" y="433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4" name="Cube 43"/>
          <p:cNvSpPr/>
          <p:nvPr userDrawn="1"/>
        </p:nvSpPr>
        <p:spPr>
          <a:xfrm>
            <a:off x="5401264"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5" name="Cube 44"/>
          <p:cNvSpPr/>
          <p:nvPr userDrawn="1"/>
        </p:nvSpPr>
        <p:spPr>
          <a:xfrm>
            <a:off x="178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6" name="Cube 45"/>
          <p:cNvSpPr/>
          <p:nvPr userDrawn="1"/>
        </p:nvSpPr>
        <p:spPr>
          <a:xfrm>
            <a:off x="1440000" y="1080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 name="Cube 50"/>
          <p:cNvSpPr/>
          <p:nvPr userDrawn="1"/>
        </p:nvSpPr>
        <p:spPr>
          <a:xfrm>
            <a:off x="-15837" y="144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3" name="Cube 52"/>
          <p:cNvSpPr/>
          <p:nvPr userDrawn="1"/>
        </p:nvSpPr>
        <p:spPr>
          <a:xfrm>
            <a:off x="3964021" y="72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5" name="Cube 54"/>
          <p:cNvSpPr/>
          <p:nvPr userDrawn="1"/>
        </p:nvSpPr>
        <p:spPr>
          <a:xfrm>
            <a:off x="6818775" y="4338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9" name="Cube 58"/>
          <p:cNvSpPr/>
          <p:nvPr userDrawn="1"/>
        </p:nvSpPr>
        <p:spPr>
          <a:xfrm>
            <a:off x="2512925" y="1440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5" name="Cube 64"/>
          <p:cNvSpPr/>
          <p:nvPr userDrawn="1"/>
        </p:nvSpPr>
        <p:spPr>
          <a:xfrm>
            <a:off x="6786683" y="198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 name="Cube 74"/>
          <p:cNvSpPr/>
          <p:nvPr userDrawn="1"/>
        </p:nvSpPr>
        <p:spPr>
          <a:xfrm>
            <a:off x="3216018" y="1113115"/>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8" name="Cube 77"/>
          <p:cNvSpPr/>
          <p:nvPr userDrawn="1"/>
        </p:nvSpPr>
        <p:spPr>
          <a:xfrm>
            <a:off x="4293261" y="147311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 name="Cube 80"/>
          <p:cNvSpPr/>
          <p:nvPr userDrawn="1"/>
        </p:nvSpPr>
        <p:spPr>
          <a:xfrm>
            <a:off x="4656018" y="147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2" name="Cube 81"/>
          <p:cNvSpPr/>
          <p:nvPr userDrawn="1"/>
        </p:nvSpPr>
        <p:spPr>
          <a:xfrm>
            <a:off x="705850" y="720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6" name="Cube 65"/>
          <p:cNvSpPr/>
          <p:nvPr userDrawn="1"/>
        </p:nvSpPr>
        <p:spPr>
          <a:xfrm>
            <a:off x="714668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3" name="Cube 92"/>
          <p:cNvSpPr/>
          <p:nvPr userDrawn="1"/>
        </p:nvSpPr>
        <p:spPr>
          <a:xfrm>
            <a:off x="5754344" y="72970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5" name="Cube 94"/>
          <p:cNvSpPr/>
          <p:nvPr userDrawn="1"/>
        </p:nvSpPr>
        <p:spPr>
          <a:xfrm>
            <a:off x="7890785" y="111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6" name="Cube 95"/>
          <p:cNvSpPr/>
          <p:nvPr userDrawn="1"/>
        </p:nvSpPr>
        <p:spPr>
          <a:xfrm>
            <a:off x="7528028" y="762821"/>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7" name="Cube 96"/>
          <p:cNvSpPr/>
          <p:nvPr userDrawn="1"/>
        </p:nvSpPr>
        <p:spPr>
          <a:xfrm>
            <a:off x="6805271" y="1122821"/>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7" name="Cube 106"/>
          <p:cNvSpPr/>
          <p:nvPr userDrawn="1"/>
        </p:nvSpPr>
        <p:spPr>
          <a:xfrm>
            <a:off x="7869434" y="269852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9" name="Cube 108"/>
          <p:cNvSpPr/>
          <p:nvPr userDrawn="1"/>
        </p:nvSpPr>
        <p:spPr>
          <a:xfrm>
            <a:off x="8589434" y="341852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 name="Cube 109"/>
          <p:cNvSpPr/>
          <p:nvPr userDrawn="1"/>
        </p:nvSpPr>
        <p:spPr>
          <a:xfrm>
            <a:off x="7869434" y="197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1" name="Cube 110"/>
          <p:cNvSpPr/>
          <p:nvPr userDrawn="1"/>
        </p:nvSpPr>
        <p:spPr>
          <a:xfrm>
            <a:off x="8220025" y="43359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2" name="Cube 111"/>
          <p:cNvSpPr/>
          <p:nvPr userDrawn="1"/>
        </p:nvSpPr>
        <p:spPr>
          <a:xfrm>
            <a:off x="7509434" y="161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3" name="Cube 112"/>
          <p:cNvSpPr/>
          <p:nvPr userDrawn="1"/>
        </p:nvSpPr>
        <p:spPr>
          <a:xfrm>
            <a:off x="8236509" y="233852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5" name="Cube 114"/>
          <p:cNvSpPr/>
          <p:nvPr userDrawn="1"/>
        </p:nvSpPr>
        <p:spPr>
          <a:xfrm>
            <a:off x="3570013" y="306058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6" name="Cube 115"/>
          <p:cNvSpPr/>
          <p:nvPr userDrawn="1"/>
        </p:nvSpPr>
        <p:spPr>
          <a:xfrm>
            <a:off x="344163"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7" name="Cube 116"/>
          <p:cNvSpPr/>
          <p:nvPr userDrawn="1"/>
        </p:nvSpPr>
        <p:spPr>
          <a:xfrm>
            <a:off x="6481264"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0" name="Cube 59"/>
          <p:cNvSpPr/>
          <p:nvPr userDrawn="1"/>
        </p:nvSpPr>
        <p:spPr>
          <a:xfrm>
            <a:off x="4305850" y="289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1" name="Cube 60"/>
          <p:cNvSpPr/>
          <p:nvPr userDrawn="1"/>
        </p:nvSpPr>
        <p:spPr>
          <a:xfrm>
            <a:off x="369392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3" name="Cube 62"/>
          <p:cNvSpPr/>
          <p:nvPr userDrawn="1"/>
        </p:nvSpPr>
        <p:spPr>
          <a:xfrm>
            <a:off x="5009595" y="361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4" name="Cube 63"/>
          <p:cNvSpPr/>
          <p:nvPr userDrawn="1"/>
        </p:nvSpPr>
        <p:spPr>
          <a:xfrm>
            <a:off x="5732346" y="325387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7" name="Cube 66"/>
          <p:cNvSpPr/>
          <p:nvPr userDrawn="1"/>
        </p:nvSpPr>
        <p:spPr>
          <a:xfrm>
            <a:off x="5372346" y="289387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0" name="Cube 149"/>
          <p:cNvSpPr/>
          <p:nvPr userDrawn="1"/>
        </p:nvSpPr>
        <p:spPr>
          <a:xfrm>
            <a:off x="6929818" y="4229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8" name="Cube 107"/>
          <p:cNvSpPr/>
          <p:nvPr userDrawn="1"/>
        </p:nvSpPr>
        <p:spPr>
          <a:xfrm>
            <a:off x="8639568" y="3310064"/>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1" name="Cube 150"/>
          <p:cNvSpPr/>
          <p:nvPr userDrawn="1"/>
        </p:nvSpPr>
        <p:spPr>
          <a:xfrm>
            <a:off x="5436659" y="37693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2" name="Cube 151"/>
          <p:cNvSpPr/>
          <p:nvPr userDrawn="1"/>
        </p:nvSpPr>
        <p:spPr>
          <a:xfrm>
            <a:off x="5486793" y="366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4" name="Cube 23"/>
          <p:cNvSpPr/>
          <p:nvPr userDrawn="1"/>
        </p:nvSpPr>
        <p:spPr>
          <a:xfrm>
            <a:off x="5104038" y="22028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 name="Cube 24"/>
          <p:cNvSpPr/>
          <p:nvPr userDrawn="1"/>
        </p:nvSpPr>
        <p:spPr>
          <a:xfrm>
            <a:off x="5126793" y="206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0" name="Cube 39"/>
          <p:cNvSpPr/>
          <p:nvPr userDrawn="1"/>
        </p:nvSpPr>
        <p:spPr>
          <a:xfrm>
            <a:off x="5126793" y="1919163"/>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 name="Cube 16"/>
          <p:cNvSpPr/>
          <p:nvPr userDrawn="1"/>
        </p:nvSpPr>
        <p:spPr>
          <a:xfrm>
            <a:off x="2878499" y="22028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8" name="Cube 57"/>
          <p:cNvSpPr/>
          <p:nvPr userDrawn="1"/>
        </p:nvSpPr>
        <p:spPr>
          <a:xfrm>
            <a:off x="2971798" y="2099163"/>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2" name="Cube 61"/>
          <p:cNvSpPr/>
          <p:nvPr userDrawn="1"/>
        </p:nvSpPr>
        <p:spPr>
          <a:xfrm>
            <a:off x="4293261" y="13486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4" name="Cube 153"/>
          <p:cNvSpPr/>
          <p:nvPr userDrawn="1"/>
        </p:nvSpPr>
        <p:spPr>
          <a:xfrm>
            <a:off x="5016018" y="347377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5" name="Cube 154"/>
          <p:cNvSpPr/>
          <p:nvPr userDrawn="1"/>
        </p:nvSpPr>
        <p:spPr>
          <a:xfrm>
            <a:off x="6711083" y="357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6" name="Cube 155"/>
          <p:cNvSpPr/>
          <p:nvPr userDrawn="1"/>
        </p:nvSpPr>
        <p:spPr>
          <a:xfrm>
            <a:off x="5357424" y="280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7" name="Cube 156"/>
          <p:cNvSpPr/>
          <p:nvPr userDrawn="1"/>
        </p:nvSpPr>
        <p:spPr>
          <a:xfrm>
            <a:off x="3845233" y="26703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8" name="Cube 157"/>
          <p:cNvSpPr/>
          <p:nvPr userDrawn="1"/>
        </p:nvSpPr>
        <p:spPr>
          <a:xfrm>
            <a:off x="6373995" y="26703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9" name="Cube 158"/>
          <p:cNvSpPr/>
          <p:nvPr userDrawn="1"/>
        </p:nvSpPr>
        <p:spPr>
          <a:xfrm>
            <a:off x="6739569" y="343317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60" name="Cube 159"/>
          <p:cNvSpPr/>
          <p:nvPr userDrawn="1"/>
        </p:nvSpPr>
        <p:spPr>
          <a:xfrm>
            <a:off x="6733995" y="329377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4" name="Cube 93"/>
          <p:cNvSpPr/>
          <p:nvPr userDrawn="1"/>
        </p:nvSpPr>
        <p:spPr>
          <a:xfrm>
            <a:off x="7530785" y="147311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3" name="Cube 152"/>
          <p:cNvSpPr/>
          <p:nvPr userDrawn="1"/>
        </p:nvSpPr>
        <p:spPr>
          <a:xfrm>
            <a:off x="222205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grpSp>
        <p:nvGrpSpPr>
          <p:cNvPr id="161" name="Group 160"/>
          <p:cNvGrpSpPr/>
          <p:nvPr userDrawn="1"/>
        </p:nvGrpSpPr>
        <p:grpSpPr>
          <a:xfrm>
            <a:off x="1590" y="4679951"/>
            <a:ext cx="9144000" cy="2178050"/>
            <a:chOff x="1590" y="4679951"/>
            <a:chExt cx="9144000" cy="2178050"/>
          </a:xfrm>
        </p:grpSpPr>
        <p:sp>
          <p:nvSpPr>
            <p:cNvPr id="162" name="Rectangle 161"/>
            <p:cNvSpPr/>
            <p:nvPr userDrawn="1"/>
          </p:nvSpPr>
          <p:spPr>
            <a:xfrm>
              <a:off x="1590" y="4679951"/>
              <a:ext cx="9144000" cy="217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pic>
          <p:nvPicPr>
            <p:cNvPr id="163" name="Picture 16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164"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331262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200"/>
                                        <p:tgtEl>
                                          <p:spTgt spid="60"/>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200"/>
                                        <p:tgtEl>
                                          <p:spTgt spid="63"/>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fade">
                                      <p:cBhvr>
                                        <p:cTn id="179" dur="200"/>
                                        <p:tgtEl>
                                          <p:spTgt spid="64"/>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200"/>
                                        <p:tgtEl>
                                          <p:spTgt spid="67"/>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fade">
                                      <p:cBhvr>
                                        <p:cTn id="187" dur="200"/>
                                        <p:tgtEl>
                                          <p:spTgt spid="150"/>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fade">
                                      <p:cBhvr>
                                        <p:cTn id="191" dur="200"/>
                                        <p:tgtEl>
                                          <p:spTgt spid="151"/>
                                        </p:tgtEl>
                                      </p:cBhvr>
                                    </p:animEffect>
                                  </p:childTnLst>
                                </p:cTn>
                              </p:par>
                            </p:childTnLst>
                          </p:cTn>
                        </p:par>
                        <p:par>
                          <p:cTn id="192" fill="hold">
                            <p:stCondLst>
                              <p:cond delay="9400"/>
                            </p:stCondLst>
                            <p:childTnLst>
                              <p:par>
                                <p:cTn id="193" presetID="10" presetClass="entr" presetSubtype="0" fill="hold" grpId="0" nodeType="after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fade">
                                      <p:cBhvr>
                                        <p:cTn id="195" dur="200"/>
                                        <p:tgtEl>
                                          <p:spTgt spid="159"/>
                                        </p:tgtEl>
                                      </p:cBhvr>
                                    </p:animEffect>
                                  </p:childTnLst>
                                </p:cTn>
                              </p:par>
                            </p:childTnLst>
                          </p:cTn>
                        </p:par>
                        <p:par>
                          <p:cTn id="196" fill="hold">
                            <p:stCondLst>
                              <p:cond delay="9600"/>
                            </p:stCondLst>
                            <p:childTnLst>
                              <p:par>
                                <p:cTn id="197" presetID="10" presetClass="entr" presetSubtype="0" fill="hold" grpId="0" nodeType="after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200"/>
                                        <p:tgtEl>
                                          <p:spTgt spid="154"/>
                                        </p:tgtEl>
                                      </p:cBhvr>
                                    </p:animEffect>
                                  </p:childTnLst>
                                </p:cTn>
                              </p:par>
                            </p:childTnLst>
                          </p:cTn>
                        </p:par>
                        <p:par>
                          <p:cTn id="200" fill="hold">
                            <p:stCondLst>
                              <p:cond delay="9800"/>
                            </p:stCondLst>
                            <p:childTnLst>
                              <p:par>
                                <p:cTn id="201" presetID="10"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Effect transition="in" filter="fade">
                                      <p:cBhvr>
                                        <p:cTn id="203" dur="200"/>
                                        <p:tgtEl>
                                          <p:spTgt spid="156"/>
                                        </p:tgtEl>
                                      </p:cBhvr>
                                    </p:animEffect>
                                  </p:childTnLst>
                                </p:cTn>
                              </p:par>
                            </p:childTnLst>
                          </p:cTn>
                        </p:par>
                        <p:par>
                          <p:cTn id="204" fill="hold">
                            <p:stCondLst>
                              <p:cond delay="10000"/>
                            </p:stCondLst>
                            <p:childTnLst>
                              <p:par>
                                <p:cTn id="205" presetID="10" presetClass="entr" presetSubtype="0" fill="hold" grpId="0" nodeType="afterEffect">
                                  <p:stCondLst>
                                    <p:cond delay="0"/>
                                  </p:stCondLst>
                                  <p:childTnLst>
                                    <p:set>
                                      <p:cBhvr>
                                        <p:cTn id="206" dur="1" fill="hold">
                                          <p:stCondLst>
                                            <p:cond delay="0"/>
                                          </p:stCondLst>
                                        </p:cTn>
                                        <p:tgtEl>
                                          <p:spTgt spid="158"/>
                                        </p:tgtEl>
                                        <p:attrNameLst>
                                          <p:attrName>style.visibility</p:attrName>
                                        </p:attrNameLst>
                                      </p:cBhvr>
                                      <p:to>
                                        <p:strVal val="visible"/>
                                      </p:to>
                                    </p:set>
                                    <p:animEffect transition="in" filter="fade">
                                      <p:cBhvr>
                                        <p:cTn id="207" dur="200"/>
                                        <p:tgtEl>
                                          <p:spTgt spid="158"/>
                                        </p:tgtEl>
                                      </p:cBhvr>
                                    </p:animEffect>
                                  </p:childTnLst>
                                </p:cTn>
                              </p:par>
                            </p:childTnLst>
                          </p:cTn>
                        </p:par>
                        <p:par>
                          <p:cTn id="208" fill="hold">
                            <p:stCondLst>
                              <p:cond delay="10200"/>
                            </p:stCondLst>
                            <p:childTnLst>
                              <p:par>
                                <p:cTn id="209" presetID="10" presetClass="entr" presetSubtype="0" fill="hold" grpId="0" nodeType="after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fade">
                                      <p:cBhvr>
                                        <p:cTn id="211"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0" grpId="0" animBg="1"/>
      <p:bldP spid="21" grpId="0" animBg="1"/>
      <p:bldP spid="22" grpId="0" animBg="1"/>
      <p:bldP spid="26" grpId="0" animBg="1"/>
      <p:bldP spid="31" grpId="0" animBg="1"/>
      <p:bldP spid="32" grpId="0" animBg="1"/>
      <p:bldP spid="33" grpId="0" animBg="1"/>
      <p:bldP spid="37" grpId="0" animBg="1"/>
      <p:bldP spid="38" grpId="0" animBg="1"/>
      <p:bldP spid="42" grpId="0" animBg="1"/>
      <p:bldP spid="46" grpId="0" animBg="1"/>
      <p:bldP spid="51" grpId="0" animBg="1"/>
      <p:bldP spid="53" grpId="0" animBg="1"/>
      <p:bldP spid="55" grpId="0" animBg="1"/>
      <p:bldP spid="59" grpId="0" animBg="1"/>
      <p:bldP spid="75" grpId="0" animBg="1"/>
      <p:bldP spid="78" grpId="0" animBg="1"/>
      <p:bldP spid="81" grpId="0" animBg="1"/>
      <p:bldP spid="66" grpId="0" animBg="1"/>
      <p:bldP spid="93"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3" grpId="0" animBg="1"/>
      <p:bldP spid="64" grpId="0" animBg="1"/>
      <p:bldP spid="67" grpId="0" animBg="1"/>
      <p:bldP spid="150" grpId="0" animBg="1"/>
      <p:bldP spid="151" grpId="0" animBg="1"/>
      <p:bldP spid="24" grpId="0" animBg="1"/>
      <p:bldP spid="25" grpId="0" animBg="1"/>
      <p:bldP spid="40" grpId="0" animBg="1"/>
      <p:bldP spid="17" grpId="0" animBg="1"/>
      <p:bldP spid="62" grpId="0" animBg="1"/>
      <p:bldP spid="154" grpId="0" animBg="1"/>
      <p:bldP spid="156" grpId="0" animBg="1"/>
      <p:bldP spid="157" grpId="0" animBg="1"/>
      <p:bldP spid="158" grpId="0" animBg="1"/>
      <p:bldP spid="159" grpId="0" animBg="1"/>
      <p:bldP spid="94"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4" name="Rectangle 113"/>
          <p:cNvSpPr/>
          <p:nvPr userDrawn="1"/>
        </p:nvSpPr>
        <p:spPr>
          <a:xfrm>
            <a:off x="0" y="0"/>
            <a:ext cx="9144000" cy="721593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 name="Cube 10"/>
          <p:cNvSpPr/>
          <p:nvPr userDrawn="1"/>
        </p:nvSpPr>
        <p:spPr>
          <a:xfrm>
            <a:off x="180000" y="6189294"/>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3" name="Cube 12"/>
          <p:cNvSpPr/>
          <p:nvPr userDrawn="1"/>
        </p:nvSpPr>
        <p:spPr>
          <a:xfrm>
            <a:off x="277565" y="604800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4" name="Cube 13"/>
          <p:cNvSpPr/>
          <p:nvPr userDrawn="1"/>
        </p:nvSpPr>
        <p:spPr>
          <a:xfrm>
            <a:off x="406400"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5" name="Cube 14"/>
          <p:cNvSpPr/>
          <p:nvPr userDrawn="1"/>
        </p:nvSpPr>
        <p:spPr>
          <a:xfrm>
            <a:off x="892925" y="5958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6" name="Cube 15"/>
          <p:cNvSpPr/>
          <p:nvPr userDrawn="1"/>
        </p:nvSpPr>
        <p:spPr>
          <a:xfrm>
            <a:off x="178585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 name="Cube 16"/>
          <p:cNvSpPr/>
          <p:nvPr userDrawn="1"/>
        </p:nvSpPr>
        <p:spPr>
          <a:xfrm>
            <a:off x="1846636" y="591165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8" name="Cube 17"/>
          <p:cNvSpPr/>
          <p:nvPr userDrawn="1"/>
        </p:nvSpPr>
        <p:spPr>
          <a:xfrm>
            <a:off x="360000" y="5912624"/>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0" name="Cube 19"/>
          <p:cNvSpPr/>
          <p:nvPr userDrawn="1"/>
        </p:nvSpPr>
        <p:spPr>
          <a:xfrm>
            <a:off x="1792925" y="6138000"/>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2" name="Cube 21"/>
          <p:cNvSpPr/>
          <p:nvPr userDrawn="1"/>
        </p:nvSpPr>
        <p:spPr>
          <a:xfrm>
            <a:off x="2865850" y="577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4" name="Cube 23"/>
          <p:cNvSpPr/>
          <p:nvPr userDrawn="1"/>
        </p:nvSpPr>
        <p:spPr>
          <a:xfrm>
            <a:off x="4006636" y="591165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5" name="Cube 24"/>
          <p:cNvSpPr/>
          <p:nvPr userDrawn="1"/>
        </p:nvSpPr>
        <p:spPr>
          <a:xfrm>
            <a:off x="3286636" y="591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6" name="Cube 25"/>
          <p:cNvSpPr/>
          <p:nvPr userDrawn="1"/>
        </p:nvSpPr>
        <p:spPr>
          <a:xfrm>
            <a:off x="1886172"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1" name="Cube 30"/>
          <p:cNvSpPr/>
          <p:nvPr userDrawn="1"/>
        </p:nvSpPr>
        <p:spPr>
          <a:xfrm>
            <a:off x="7848261" y="573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2" name="Cube 31"/>
          <p:cNvSpPr/>
          <p:nvPr userDrawn="1"/>
        </p:nvSpPr>
        <p:spPr>
          <a:xfrm>
            <a:off x="4759097" y="574135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3" name="Cube 32"/>
          <p:cNvSpPr/>
          <p:nvPr userDrawn="1"/>
        </p:nvSpPr>
        <p:spPr>
          <a:xfrm>
            <a:off x="7128261" y="573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5" name="Cube 34"/>
          <p:cNvSpPr/>
          <p:nvPr userDrawn="1"/>
        </p:nvSpPr>
        <p:spPr>
          <a:xfrm>
            <a:off x="5310090" y="609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8" name="Cube 37"/>
          <p:cNvSpPr/>
          <p:nvPr userDrawn="1"/>
        </p:nvSpPr>
        <p:spPr>
          <a:xfrm>
            <a:off x="984067" y="586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1" name="Cube 40"/>
          <p:cNvSpPr/>
          <p:nvPr userDrawn="1"/>
        </p:nvSpPr>
        <p:spPr>
          <a:xfrm>
            <a:off x="4653261" y="541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2" name="Cube 41"/>
          <p:cNvSpPr/>
          <p:nvPr userDrawn="1"/>
        </p:nvSpPr>
        <p:spPr>
          <a:xfrm>
            <a:off x="5476340" y="574135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6" name="Cube 45"/>
          <p:cNvSpPr/>
          <p:nvPr userDrawn="1"/>
        </p:nvSpPr>
        <p:spPr>
          <a:xfrm>
            <a:off x="4903454" y="5958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1" name="Cube 50"/>
          <p:cNvSpPr/>
          <p:nvPr userDrawn="1"/>
        </p:nvSpPr>
        <p:spPr>
          <a:xfrm>
            <a:off x="3148403" y="630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3" name="Cube 52"/>
          <p:cNvSpPr/>
          <p:nvPr userDrawn="1"/>
        </p:nvSpPr>
        <p:spPr>
          <a:xfrm>
            <a:off x="2283172" y="583135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8" name="Cube 57"/>
          <p:cNvSpPr/>
          <p:nvPr userDrawn="1"/>
        </p:nvSpPr>
        <p:spPr>
          <a:xfrm>
            <a:off x="2253247" y="610135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9" name="Cube 58"/>
          <p:cNvSpPr/>
          <p:nvPr userDrawn="1"/>
        </p:nvSpPr>
        <p:spPr>
          <a:xfrm>
            <a:off x="5976379" y="6318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2" name="Cube 61"/>
          <p:cNvSpPr/>
          <p:nvPr userDrawn="1"/>
        </p:nvSpPr>
        <p:spPr>
          <a:xfrm>
            <a:off x="2516172" y="617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5" name="Cube 64"/>
          <p:cNvSpPr/>
          <p:nvPr userDrawn="1"/>
        </p:nvSpPr>
        <p:spPr>
          <a:xfrm>
            <a:off x="6143306" y="591165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1" name="Cube 70"/>
          <p:cNvSpPr/>
          <p:nvPr userDrawn="1"/>
        </p:nvSpPr>
        <p:spPr>
          <a:xfrm>
            <a:off x="97565" y="538676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4" name="Cube 73"/>
          <p:cNvSpPr/>
          <p:nvPr userDrawn="1"/>
        </p:nvSpPr>
        <p:spPr>
          <a:xfrm>
            <a:off x="1164067" y="538676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5" name="Cube 74"/>
          <p:cNvSpPr/>
          <p:nvPr userDrawn="1"/>
        </p:nvSpPr>
        <p:spPr>
          <a:xfrm>
            <a:off x="1408169" y="6211761"/>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8" name="Cube 77"/>
          <p:cNvSpPr/>
          <p:nvPr userDrawn="1"/>
        </p:nvSpPr>
        <p:spPr>
          <a:xfrm>
            <a:off x="1425850" y="6092624"/>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1" name="Cube 80"/>
          <p:cNvSpPr/>
          <p:nvPr userDrawn="1"/>
        </p:nvSpPr>
        <p:spPr>
          <a:xfrm>
            <a:off x="2808633" y="602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82" name="Cube 81"/>
          <p:cNvSpPr/>
          <p:nvPr userDrawn="1"/>
        </p:nvSpPr>
        <p:spPr>
          <a:xfrm>
            <a:off x="2246172" y="5719891"/>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6" name="Cube 65"/>
          <p:cNvSpPr/>
          <p:nvPr userDrawn="1"/>
        </p:nvSpPr>
        <p:spPr>
          <a:xfrm>
            <a:off x="680252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3" name="Cube 92"/>
          <p:cNvSpPr/>
          <p:nvPr userDrawn="1"/>
        </p:nvSpPr>
        <p:spPr>
          <a:xfrm>
            <a:off x="3738493" y="560599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4" name="Cube 93"/>
          <p:cNvSpPr/>
          <p:nvPr userDrawn="1"/>
        </p:nvSpPr>
        <p:spPr>
          <a:xfrm>
            <a:off x="6368700" y="6031761"/>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5" name="Cube 94"/>
          <p:cNvSpPr/>
          <p:nvPr userDrawn="1"/>
        </p:nvSpPr>
        <p:spPr>
          <a:xfrm>
            <a:off x="8819568" y="584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6" name="Cube 95"/>
          <p:cNvSpPr/>
          <p:nvPr userDrawn="1"/>
        </p:nvSpPr>
        <p:spPr>
          <a:xfrm>
            <a:off x="5509527" y="611720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97" name="Cube 96"/>
          <p:cNvSpPr/>
          <p:nvPr userDrawn="1"/>
        </p:nvSpPr>
        <p:spPr>
          <a:xfrm>
            <a:off x="4415781" y="580894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6" name="Cube 105"/>
          <p:cNvSpPr/>
          <p:nvPr userDrawn="1"/>
        </p:nvSpPr>
        <p:spPr>
          <a:xfrm>
            <a:off x="7165271" y="613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7" name="Cube 106"/>
          <p:cNvSpPr/>
          <p:nvPr userDrawn="1"/>
        </p:nvSpPr>
        <p:spPr>
          <a:xfrm>
            <a:off x="6728700" y="5779364"/>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8" name="Cube 107"/>
          <p:cNvSpPr/>
          <p:nvPr userDrawn="1"/>
        </p:nvSpPr>
        <p:spPr>
          <a:xfrm>
            <a:off x="7885271" y="613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09" name="Cube 108"/>
          <p:cNvSpPr/>
          <p:nvPr userDrawn="1"/>
        </p:nvSpPr>
        <p:spPr>
          <a:xfrm>
            <a:off x="8353221" y="6053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0" name="Cube 109"/>
          <p:cNvSpPr/>
          <p:nvPr userDrawn="1"/>
        </p:nvSpPr>
        <p:spPr>
          <a:xfrm>
            <a:off x="7892346" y="601977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1" name="Cube 110"/>
          <p:cNvSpPr/>
          <p:nvPr userDrawn="1"/>
        </p:nvSpPr>
        <p:spPr>
          <a:xfrm>
            <a:off x="8282130"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2" name="Cube 111"/>
          <p:cNvSpPr/>
          <p:nvPr userDrawn="1"/>
        </p:nvSpPr>
        <p:spPr>
          <a:xfrm>
            <a:off x="6768261" y="6143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3" name="Cube 112"/>
          <p:cNvSpPr/>
          <p:nvPr userDrawn="1"/>
        </p:nvSpPr>
        <p:spPr>
          <a:xfrm>
            <a:off x="7892346" y="54159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5" name="Cube 114"/>
          <p:cNvSpPr/>
          <p:nvPr userDrawn="1"/>
        </p:nvSpPr>
        <p:spPr>
          <a:xfrm>
            <a:off x="3225850"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6" name="Cube 115"/>
          <p:cNvSpPr/>
          <p:nvPr userDrawn="1"/>
        </p:nvSpPr>
        <p:spPr>
          <a:xfrm>
            <a:off x="3598861"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17" name="Cube 116"/>
          <p:cNvSpPr/>
          <p:nvPr userDrawn="1"/>
        </p:nvSpPr>
        <p:spPr>
          <a:xfrm>
            <a:off x="4653261" y="5296765"/>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0" name="Cube 59"/>
          <p:cNvSpPr/>
          <p:nvPr userDrawn="1"/>
        </p:nvSpPr>
        <p:spPr>
          <a:xfrm>
            <a:off x="2955850" y="566205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1" name="Cube 60"/>
          <p:cNvSpPr/>
          <p:nvPr userDrawn="1"/>
        </p:nvSpPr>
        <p:spPr>
          <a:xfrm>
            <a:off x="4036907"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3" name="Cube 62"/>
          <p:cNvSpPr/>
          <p:nvPr userDrawn="1"/>
        </p:nvSpPr>
        <p:spPr>
          <a:xfrm>
            <a:off x="5886379" y="545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4" name="Cube 63"/>
          <p:cNvSpPr/>
          <p:nvPr userDrawn="1"/>
        </p:nvSpPr>
        <p:spPr>
          <a:xfrm>
            <a:off x="6246379" y="509864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7" name="Cube 66"/>
          <p:cNvSpPr/>
          <p:nvPr userDrawn="1"/>
        </p:nvSpPr>
        <p:spPr>
          <a:xfrm>
            <a:off x="5533454" y="5098646"/>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8" name="Cube 67"/>
          <p:cNvSpPr/>
          <p:nvPr userDrawn="1"/>
        </p:nvSpPr>
        <p:spPr>
          <a:xfrm>
            <a:off x="4563261" y="616791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69" name="Cube 68"/>
          <p:cNvSpPr/>
          <p:nvPr userDrawn="1"/>
        </p:nvSpPr>
        <p:spPr>
          <a:xfrm>
            <a:off x="4177100" y="617693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0" name="Cube 69"/>
          <p:cNvSpPr/>
          <p:nvPr userDrawn="1"/>
        </p:nvSpPr>
        <p:spPr>
          <a:xfrm>
            <a:off x="3468493" y="5462339"/>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72" name="Cube 71"/>
          <p:cNvSpPr/>
          <p:nvPr userDrawn="1"/>
        </p:nvSpPr>
        <p:spPr>
          <a:xfrm>
            <a:off x="5509527" y="560733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 name="Cube 18"/>
          <p:cNvSpPr/>
          <p:nvPr userDrawn="1"/>
        </p:nvSpPr>
        <p:spPr>
          <a:xfrm>
            <a:off x="984067" y="569599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21" name="Cube 20"/>
          <p:cNvSpPr/>
          <p:nvPr userDrawn="1"/>
        </p:nvSpPr>
        <p:spPr>
          <a:xfrm>
            <a:off x="3845541" y="550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55" name="Cube 54"/>
          <p:cNvSpPr/>
          <p:nvPr userDrawn="1"/>
        </p:nvSpPr>
        <p:spPr>
          <a:xfrm>
            <a:off x="2337774" y="558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37" name="Cube 36"/>
          <p:cNvSpPr/>
          <p:nvPr userDrawn="1"/>
        </p:nvSpPr>
        <p:spPr>
          <a:xfrm>
            <a:off x="6131760" y="5779364"/>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4" name="Cube 43"/>
          <p:cNvSpPr/>
          <p:nvPr userDrawn="1"/>
        </p:nvSpPr>
        <p:spPr>
          <a:xfrm>
            <a:off x="8425271" y="5607335"/>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5" name="Cube 44"/>
          <p:cNvSpPr/>
          <p:nvPr userDrawn="1"/>
        </p:nvSpPr>
        <p:spPr>
          <a:xfrm>
            <a:off x="4950090" y="5839762"/>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40" name="Cube 39"/>
          <p:cNvSpPr/>
          <p:nvPr userDrawn="1"/>
        </p:nvSpPr>
        <p:spPr>
          <a:xfrm>
            <a:off x="5839097" y="610135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grpSp>
        <p:nvGrpSpPr>
          <p:cNvPr id="190" name="Group 189"/>
          <p:cNvGrpSpPr/>
          <p:nvPr userDrawn="1"/>
        </p:nvGrpSpPr>
        <p:grpSpPr>
          <a:xfrm>
            <a:off x="-3084" y="-30574"/>
            <a:ext cx="9164084" cy="6888574"/>
            <a:chOff x="-3084" y="-30574"/>
            <a:chExt cx="9164084" cy="6888574"/>
          </a:xfrm>
        </p:grpSpPr>
        <p:sp>
          <p:nvSpPr>
            <p:cNvPr id="193" name="Rectangle 192"/>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194" name="Rectangle 193"/>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sp>
        <p:nvSpPr>
          <p:cNvPr id="195"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96" name="Picture 19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97"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98"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99" name="Straight Connector 198"/>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9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200"/>
                                        <p:tgtEl>
                                          <p:spTgt spid="64"/>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200"/>
                                        <p:tgtEl>
                                          <p:spTgt spid="67"/>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
                                        <p:tgtEl>
                                          <p:spTgt spid="68"/>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fade">
                                      <p:cBhvr>
                                        <p:cTn id="183" dur="200"/>
                                        <p:tgtEl>
                                          <p:spTgt spid="69"/>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200"/>
                                        <p:tgtEl>
                                          <p:spTgt spid="61"/>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20" grpId="0" animBg="1"/>
      <p:bldP spid="22" grpId="0" animBg="1"/>
      <p:bldP spid="24" grpId="0" animBg="1"/>
      <p:bldP spid="25" grpId="0" animBg="1"/>
      <p:bldP spid="26" grpId="0" animBg="1"/>
      <p:bldP spid="31" grpId="0" animBg="1"/>
      <p:bldP spid="32" grpId="0" animBg="1"/>
      <p:bldP spid="33" grpId="0" animBg="1"/>
      <p:bldP spid="38" grpId="0" animBg="1"/>
      <p:bldP spid="42" grpId="0" animBg="1"/>
      <p:bldP spid="46" grpId="0" animBg="1"/>
      <p:bldP spid="51" grpId="0" animBg="1"/>
      <p:bldP spid="53" grpId="0" animBg="1"/>
      <p:bldP spid="59" grpId="0" animBg="1"/>
      <p:bldP spid="62" grpId="0" animBg="1"/>
      <p:bldP spid="75" grpId="0" animBg="1"/>
      <p:bldP spid="78" grpId="0" animBg="1"/>
      <p:bldP spid="81" grpId="0" animBg="1"/>
      <p:bldP spid="66" grpId="0" animBg="1"/>
      <p:bldP spid="93" grpId="0" animBg="1"/>
      <p:bldP spid="94"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1" grpId="0" animBg="1"/>
      <p:bldP spid="64" grpId="0" animBg="1"/>
      <p:bldP spid="67" grpId="0" animBg="1"/>
      <p:bldP spid="68" grpId="0" animBg="1"/>
      <p:bldP spid="69" grpId="0" animBg="1"/>
      <p:bldP spid="21" grpId="0" animBg="1"/>
      <p:bldP spid="55" grpId="0" animBg="1"/>
      <p:bldP spid="37" grpId="0" animBg="1"/>
      <p:bldP spid="40"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 March,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64036930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1815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37257" y="1245974"/>
            <a:ext cx="7466135" cy="49387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68215" y="6657975"/>
            <a:ext cx="951035" cy="173038"/>
          </a:xfrm>
          <a:prstGeom prst="rect">
            <a:avLst/>
          </a:prstGeom>
          <a:ln/>
        </p:spPr>
        <p:txBody>
          <a:bodyPr/>
          <a:lstStyle>
            <a:lvl1pPr>
              <a:defRPr/>
            </a:lvl1pPr>
          </a:lstStyle>
          <a:p>
            <a:pPr>
              <a:defRPr/>
            </a:pPr>
            <a:fld id="{897529CD-FEB0-445B-A425-08405B871F7D}" type="datetime1">
              <a:rPr lang="en-GB" smtClean="0">
                <a:solidFill>
                  <a:srgbClr val="00539B"/>
                </a:solidFill>
              </a:rPr>
              <a:pPr>
                <a:defRPr/>
              </a:pPr>
              <a:t>01/03/2016</a:t>
            </a:fld>
            <a:endParaRPr lang="en-GB">
              <a:solidFill>
                <a:srgbClr val="00539B"/>
              </a:solidFill>
            </a:endParaRPr>
          </a:p>
        </p:txBody>
      </p:sp>
    </p:spTree>
    <p:extLst>
      <p:ext uri="{BB962C8B-B14F-4D97-AF65-F5344CB8AC3E}">
        <p14:creationId xmlns:p14="http://schemas.microsoft.com/office/powerpoint/2010/main" val="32054868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16008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88044888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13"/>
          </p:nvPr>
        </p:nvSpPr>
        <p:spPr>
          <a:xfrm>
            <a:off x="720726" y="1080000"/>
            <a:ext cx="7966075" cy="4895850"/>
          </a:xfrm>
        </p:spPr>
        <p:txBody>
          <a:bodyPr/>
          <a:lstStyle>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5"/>
            <p:custDataLst>
              <p:tags r:id="rId1"/>
            </p:custDataLst>
          </p:nvPr>
        </p:nvSpPr>
        <p:spPr>
          <a:xfrm>
            <a:off x="0" y="6470651"/>
            <a:ext cx="9144000" cy="365125"/>
          </a:xfrm>
          <a:prstGeom prst="rect">
            <a:avLst/>
          </a:prstGeom>
        </p:spPr>
        <p:txBody>
          <a:bodyPr/>
          <a:lstStyle>
            <a:lvl1pPr algn="ctr">
              <a:defRPr lang="en-GB" sz="900" b="1" i="0" u="none">
                <a:solidFill>
                  <a:srgbClr val="0000FF"/>
                </a:solidFill>
                <a:latin typeface="Arial"/>
              </a:defRPr>
            </a:lvl1pPr>
          </a:lstStyle>
          <a:p>
            <a:pPr>
              <a:defRPr/>
            </a:pPr>
            <a:endParaRPr lang="en-GB">
              <a:solidFill>
                <a:srgbClr val="000000"/>
              </a:solidFill>
            </a:endParaRPr>
          </a:p>
        </p:txBody>
      </p:sp>
    </p:spTree>
    <p:extLst>
      <p:ext uri="{BB962C8B-B14F-4D97-AF65-F5344CB8AC3E}">
        <p14:creationId xmlns:p14="http://schemas.microsoft.com/office/powerpoint/2010/main" val="12629230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Simple layouts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160557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11721425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1" y="2879724"/>
            <a:ext cx="7202486" cy="306027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8" name="Text Placeholder 6" descr="First level - paragraph text&#10;Second level - bullet 1&#10;Third level - bullet 2&#10;&#10;No more than 100 words per slide" title="Main text copy"/>
          <p:cNvSpPr>
            <a:spLocks noGrp="1"/>
          </p:cNvSpPr>
          <p:nvPr>
            <p:ph type="body" sz="quarter" idx="14"/>
          </p:nvPr>
        </p:nvSpPr>
        <p:spPr>
          <a:xfrm>
            <a:off x="720726" y="2160587"/>
            <a:ext cx="7199310" cy="36036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49111663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1" y="2879724"/>
            <a:ext cx="7202486" cy="306027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 March,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8" name="Text Placeholder 6" descr="First level - paragraph text&#10;Second level - bullet 1&#10;Third level - bullet 2&#10;&#10;No more than 100 words per slide" title="Main text copy"/>
          <p:cNvSpPr>
            <a:spLocks noGrp="1"/>
          </p:cNvSpPr>
          <p:nvPr>
            <p:ph type="body" sz="quarter" idx="14"/>
          </p:nvPr>
        </p:nvSpPr>
        <p:spPr>
          <a:xfrm>
            <a:off x="720726" y="2160587"/>
            <a:ext cx="7199310" cy="36036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68995714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 March,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6" name="Text Placeholder 3"/>
          <p:cNvSpPr>
            <a:spLocks noGrp="1"/>
          </p:cNvSpPr>
          <p:nvPr>
            <p:ph type="body" sz="half" idx="11"/>
          </p:nvPr>
        </p:nvSpPr>
        <p:spPr>
          <a:xfrm>
            <a:off x="358377" y="2162995"/>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52000061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Layouts for charts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743324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2531205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16008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67950589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879725"/>
            <a:ext cx="2880482"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5399088" y="2340519"/>
            <a:ext cx="2880480"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905018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879725"/>
            <a:ext cx="2880482"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5399088" y="2340519"/>
            <a:ext cx="2880480"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39222087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5" name="Round Same Side Corner Rectangle 4"/>
          <p:cNvSpPr/>
          <p:nvPr userDrawn="1"/>
        </p:nvSpPr>
        <p:spPr>
          <a:xfrm>
            <a:off x="358773" y="2160587"/>
            <a:ext cx="4308477"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60045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038724" y="2160586"/>
            <a:ext cx="3600844" cy="395941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98514983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879725"/>
            <a:ext cx="2880482"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5399088" y="2340519"/>
            <a:ext cx="2880480"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83977828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text + chart">
    <p:spTree>
      <p:nvGrpSpPr>
        <p:cNvPr id="1" name=""/>
        <p:cNvGrpSpPr/>
        <p:nvPr/>
      </p:nvGrpSpPr>
      <p:grpSpPr>
        <a:xfrm>
          <a:off x="0" y="0"/>
          <a:ext cx="0" cy="0"/>
          <a:chOff x="0" y="0"/>
          <a:chExt cx="0" cy="0"/>
        </a:xfrm>
      </p:grpSpPr>
      <p:sp>
        <p:nvSpPr>
          <p:cNvPr id="5" name="Round Same Side Corner Rectangle 4"/>
          <p:cNvSpPr/>
          <p:nvPr userDrawn="1"/>
        </p:nvSpPr>
        <p:spPr>
          <a:xfrm>
            <a:off x="3957635" y="2160587"/>
            <a:ext cx="46720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4319586" y="2879725"/>
            <a:ext cx="3959983"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2881311"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 March,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6" y="2340519"/>
            <a:ext cx="2878136"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4319585" y="2340519"/>
            <a:ext cx="3959983"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10971279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5" name="Round Same Side Corner Rectangle 4"/>
          <p:cNvSpPr/>
          <p:nvPr userDrawn="1"/>
        </p:nvSpPr>
        <p:spPr>
          <a:xfrm>
            <a:off x="358773" y="2160587"/>
            <a:ext cx="4308477"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60045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038724" y="2879724"/>
            <a:ext cx="3600844" cy="32402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Text Placeholder 6"/>
          <p:cNvSpPr>
            <a:spLocks noGrp="1"/>
          </p:cNvSpPr>
          <p:nvPr>
            <p:ph type="body" sz="quarter" idx="16"/>
          </p:nvPr>
        </p:nvSpPr>
        <p:spPr>
          <a:xfrm>
            <a:off x="5038725" y="2160588"/>
            <a:ext cx="3600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26436243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hart + text">
    <p:spTree>
      <p:nvGrpSpPr>
        <p:cNvPr id="1" name=""/>
        <p:cNvGrpSpPr/>
        <p:nvPr/>
      </p:nvGrpSpPr>
      <p:grpSpPr>
        <a:xfrm>
          <a:off x="0" y="0"/>
          <a:ext cx="0" cy="0"/>
          <a:chOff x="0" y="0"/>
          <a:chExt cx="0" cy="0"/>
        </a:xfrm>
      </p:grpSpPr>
      <p:sp>
        <p:nvSpPr>
          <p:cNvPr id="5" name="Round Same Side Corner Rectangle 4"/>
          <p:cNvSpPr/>
          <p:nvPr userDrawn="1"/>
        </p:nvSpPr>
        <p:spPr>
          <a:xfrm>
            <a:off x="358774" y="2160587"/>
            <a:ext cx="3960812"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23850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667250" y="2159700"/>
            <a:ext cx="3960000"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06"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6"/>
          </p:nvPr>
        </p:nvSpPr>
        <p:spPr>
          <a:xfrm>
            <a:off x="4972371" y="2520062"/>
            <a:ext cx="3240000" cy="3599051"/>
          </a:xfrm>
          <a:prstGeom prst="rect">
            <a:avLst/>
          </a:prstGeom>
        </p:spPr>
        <p:txBody>
          <a:bodyPr/>
          <a:lstStyle/>
          <a:p>
            <a:pPr lvl="0"/>
            <a:r>
              <a:rPr lang="en-US" noProof="0" dirty="0" smtClean="0"/>
              <a:t>Click icon to add chart</a:t>
            </a:r>
            <a:endParaRPr lang="en-GB" noProof="0" dirty="0"/>
          </a:p>
        </p:txBody>
      </p:sp>
    </p:spTree>
    <p:extLst>
      <p:ext uri="{BB962C8B-B14F-4D97-AF65-F5344CB8AC3E}">
        <p14:creationId xmlns:p14="http://schemas.microsoft.com/office/powerpoint/2010/main" val="299237440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hart + text">
    <p:spTree>
      <p:nvGrpSpPr>
        <p:cNvPr id="1" name=""/>
        <p:cNvGrpSpPr/>
        <p:nvPr/>
      </p:nvGrpSpPr>
      <p:grpSpPr>
        <a:xfrm>
          <a:off x="0" y="0"/>
          <a:ext cx="0" cy="0"/>
          <a:chOff x="0" y="0"/>
          <a:chExt cx="0" cy="0"/>
        </a:xfrm>
      </p:grpSpPr>
      <p:sp>
        <p:nvSpPr>
          <p:cNvPr id="5" name="Round Same Side Corner Rectangle 4"/>
          <p:cNvSpPr/>
          <p:nvPr userDrawn="1"/>
        </p:nvSpPr>
        <p:spPr>
          <a:xfrm>
            <a:off x="358774" y="2880614"/>
            <a:ext cx="3960812" cy="358051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 March,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667250" y="2879727"/>
            <a:ext cx="3960000" cy="358051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06"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6"/>
          </p:nvPr>
        </p:nvSpPr>
        <p:spPr>
          <a:xfrm>
            <a:off x="4972371" y="3600450"/>
            <a:ext cx="3240000" cy="2518664"/>
          </a:xfrm>
          <a:prstGeom prst="rect">
            <a:avLst/>
          </a:prstGeom>
        </p:spPr>
        <p:txBody>
          <a:bodyPr/>
          <a:lstStyle/>
          <a:p>
            <a:pPr lvl="0"/>
            <a:r>
              <a:rPr lang="en-US" noProof="0" dirty="0" smtClean="0"/>
              <a:t>Click icon to add chart</a:t>
            </a:r>
            <a:endParaRPr lang="en-GB" noProof="0" dirty="0"/>
          </a:p>
        </p:txBody>
      </p:sp>
      <p:sp>
        <p:nvSpPr>
          <p:cNvPr id="107" name="Text Placeholder 6"/>
          <p:cNvSpPr>
            <a:spLocks noGrp="1"/>
          </p:cNvSpPr>
          <p:nvPr>
            <p:ph type="body" sz="quarter" idx="17"/>
          </p:nvPr>
        </p:nvSpPr>
        <p:spPr>
          <a:xfrm>
            <a:off x="4962317" y="3061244"/>
            <a:ext cx="3240001" cy="53920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8"/>
          </p:nvPr>
        </p:nvSpPr>
        <p:spPr>
          <a:xfrm>
            <a:off x="717634" y="3600451"/>
            <a:ext cx="3240000" cy="2518664"/>
          </a:xfrm>
          <a:prstGeom prst="rect">
            <a:avLst/>
          </a:prstGeom>
        </p:spPr>
        <p:txBody>
          <a:bodyPr/>
          <a:lstStyle/>
          <a:p>
            <a:pPr lvl="0"/>
            <a:r>
              <a:rPr lang="en-US" noProof="0" dirty="0" smtClean="0"/>
              <a:t>Click icon to add chart</a:t>
            </a:r>
            <a:endParaRPr lang="en-GB" noProof="0" dirty="0"/>
          </a:p>
        </p:txBody>
      </p:sp>
      <p:sp>
        <p:nvSpPr>
          <p:cNvPr id="109" name="Text Placeholder 6"/>
          <p:cNvSpPr>
            <a:spLocks noGrp="1"/>
          </p:cNvSpPr>
          <p:nvPr>
            <p:ph type="body" sz="quarter" idx="19"/>
          </p:nvPr>
        </p:nvSpPr>
        <p:spPr>
          <a:xfrm>
            <a:off x="707580" y="3061245"/>
            <a:ext cx="3240001" cy="53920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10" name="Text Placeholder 6"/>
          <p:cNvSpPr>
            <a:spLocks noGrp="1"/>
          </p:cNvSpPr>
          <p:nvPr>
            <p:ph type="body" sz="quarter" idx="20"/>
          </p:nvPr>
        </p:nvSpPr>
        <p:spPr>
          <a:xfrm>
            <a:off x="707580" y="2340519"/>
            <a:ext cx="790652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68973206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6" y="2520949"/>
            <a:ext cx="7560432" cy="3599049"/>
          </a:xfrm>
          <a:prstGeom prst="rect">
            <a:avLst/>
          </a:prstGeom>
        </p:spPr>
        <p:txBody>
          <a:bodyPr/>
          <a:lstStyle/>
          <a:p>
            <a:pPr lvl="0"/>
            <a:r>
              <a:rPr lang="en-US" noProof="0" dirty="0" smtClean="0"/>
              <a:t>Click icon to add chart</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00548467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6" y="2520949"/>
            <a:ext cx="7560431" cy="3599049"/>
          </a:xfrm>
          <a:prstGeom prst="rect">
            <a:avLst/>
          </a:prstGeom>
        </p:spPr>
        <p:txBody>
          <a:bodyPr/>
          <a:lstStyle/>
          <a:p>
            <a:pPr lvl="0"/>
            <a:r>
              <a:rPr lang="en-US" noProof="0" dirty="0" smtClean="0"/>
              <a:t>Click icon to add chart</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97712338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ingle chart">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6"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5" y="3240088"/>
            <a:ext cx="7560359" cy="2879910"/>
          </a:xfrm>
          <a:prstGeom prst="rect">
            <a:avLst/>
          </a:prstGeom>
        </p:spPr>
        <p:txBody>
          <a:bodyPr/>
          <a:lstStyle/>
          <a:p>
            <a:pPr lvl="0"/>
            <a:r>
              <a:rPr lang="en-US" noProof="0" dirty="0" smtClean="0"/>
              <a:t>Click icon to add chart</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 March,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Text Placeholder 6"/>
          <p:cNvSpPr>
            <a:spLocks noGrp="1"/>
          </p:cNvSpPr>
          <p:nvPr>
            <p:ph type="body" sz="quarter" idx="16"/>
          </p:nvPr>
        </p:nvSpPr>
        <p:spPr>
          <a:xfrm>
            <a:off x="720725" y="2520950"/>
            <a:ext cx="7558842"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6230915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4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 March,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C000"/>
                </a:solidFill>
                <a:latin typeface="Arial"/>
              </a:defRPr>
            </a:lvl1pPr>
          </a:lstStyle>
          <a:p>
            <a:r>
              <a:rPr smtClean="0"/>
              <a:t>PUBLIC</a:t>
            </a:r>
            <a:r>
              <a:rPr smtClean="0">
                <a:solidFill>
                  <a:srgbClr val="000000"/>
                </a:solidFill>
              </a:rPr>
              <a:t> </a:t>
            </a:r>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smtClean="0">
                <a:solidFill>
                  <a:srgbClr val="FFFFFF"/>
                </a:solidFill>
                <a:latin typeface="Franklin Gothic Book"/>
              </a:rPr>
              <a:t>Layouts for diagrams</a:t>
            </a:r>
            <a:endParaRPr lang="en-US" sz="7000" dirty="0">
              <a:solidFill>
                <a:srgbClr val="FFFFFF"/>
              </a:solidFill>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11980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42" Type="http://schemas.openxmlformats.org/officeDocument/2006/relationships/slideLayout" Target="../slideLayouts/slideLayout122.xml"/><Relationship Id="rId47" Type="http://schemas.openxmlformats.org/officeDocument/2006/relationships/slideLayout" Target="../slideLayouts/slideLayout127.xml"/><Relationship Id="rId50" Type="http://schemas.openxmlformats.org/officeDocument/2006/relationships/slideLayout" Target="../slideLayouts/slideLayout130.xml"/><Relationship Id="rId55" Type="http://schemas.openxmlformats.org/officeDocument/2006/relationships/slideLayout" Target="../slideLayouts/slideLayout135.xml"/><Relationship Id="rId63" Type="http://schemas.openxmlformats.org/officeDocument/2006/relationships/slideLayout" Target="../slideLayouts/slideLayout143.xml"/><Relationship Id="rId68" Type="http://schemas.openxmlformats.org/officeDocument/2006/relationships/slideLayout" Target="../slideLayouts/slideLayout148.xml"/><Relationship Id="rId76" Type="http://schemas.openxmlformats.org/officeDocument/2006/relationships/slideLayout" Target="../slideLayouts/slideLayout156.xml"/><Relationship Id="rId7" Type="http://schemas.openxmlformats.org/officeDocument/2006/relationships/slideLayout" Target="../slideLayouts/slideLayout87.xml"/><Relationship Id="rId71" Type="http://schemas.openxmlformats.org/officeDocument/2006/relationships/slideLayout" Target="../slideLayouts/slideLayout151.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9" Type="http://schemas.openxmlformats.org/officeDocument/2006/relationships/slideLayout" Target="../slideLayouts/slideLayout109.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45" Type="http://schemas.openxmlformats.org/officeDocument/2006/relationships/slideLayout" Target="../slideLayouts/slideLayout125.xml"/><Relationship Id="rId53" Type="http://schemas.openxmlformats.org/officeDocument/2006/relationships/slideLayout" Target="../slideLayouts/slideLayout133.xml"/><Relationship Id="rId58" Type="http://schemas.openxmlformats.org/officeDocument/2006/relationships/slideLayout" Target="../slideLayouts/slideLayout138.xml"/><Relationship Id="rId66" Type="http://schemas.openxmlformats.org/officeDocument/2006/relationships/slideLayout" Target="../slideLayouts/slideLayout146.xml"/><Relationship Id="rId74" Type="http://schemas.openxmlformats.org/officeDocument/2006/relationships/slideLayout" Target="../slideLayouts/slideLayout154.xml"/><Relationship Id="rId79" Type="http://schemas.openxmlformats.org/officeDocument/2006/relationships/slideLayout" Target="../slideLayouts/slideLayout159.xml"/><Relationship Id="rId5" Type="http://schemas.openxmlformats.org/officeDocument/2006/relationships/slideLayout" Target="../slideLayouts/slideLayout85.xml"/><Relationship Id="rId61" Type="http://schemas.openxmlformats.org/officeDocument/2006/relationships/slideLayout" Target="../slideLayouts/slideLayout141.xml"/><Relationship Id="rId82" Type="http://schemas.openxmlformats.org/officeDocument/2006/relationships/tags" Target="../tags/tag69.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4" Type="http://schemas.openxmlformats.org/officeDocument/2006/relationships/slideLayout" Target="../slideLayouts/slideLayout124.xml"/><Relationship Id="rId52" Type="http://schemas.openxmlformats.org/officeDocument/2006/relationships/slideLayout" Target="../slideLayouts/slideLayout132.xml"/><Relationship Id="rId60" Type="http://schemas.openxmlformats.org/officeDocument/2006/relationships/slideLayout" Target="../slideLayouts/slideLayout140.xml"/><Relationship Id="rId65" Type="http://schemas.openxmlformats.org/officeDocument/2006/relationships/slideLayout" Target="../slideLayouts/slideLayout145.xml"/><Relationship Id="rId73" Type="http://schemas.openxmlformats.org/officeDocument/2006/relationships/slideLayout" Target="../slideLayouts/slideLayout153.xml"/><Relationship Id="rId78" Type="http://schemas.openxmlformats.org/officeDocument/2006/relationships/slideLayout" Target="../slideLayouts/slideLayout158.xml"/><Relationship Id="rId81" Type="http://schemas.openxmlformats.org/officeDocument/2006/relationships/theme" Target="../theme/theme2.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43" Type="http://schemas.openxmlformats.org/officeDocument/2006/relationships/slideLayout" Target="../slideLayouts/slideLayout123.xml"/><Relationship Id="rId48" Type="http://schemas.openxmlformats.org/officeDocument/2006/relationships/slideLayout" Target="../slideLayouts/slideLayout128.xml"/><Relationship Id="rId56" Type="http://schemas.openxmlformats.org/officeDocument/2006/relationships/slideLayout" Target="../slideLayouts/slideLayout136.xml"/><Relationship Id="rId64" Type="http://schemas.openxmlformats.org/officeDocument/2006/relationships/slideLayout" Target="../slideLayouts/slideLayout144.xml"/><Relationship Id="rId69" Type="http://schemas.openxmlformats.org/officeDocument/2006/relationships/slideLayout" Target="../slideLayouts/slideLayout149.xml"/><Relationship Id="rId77" Type="http://schemas.openxmlformats.org/officeDocument/2006/relationships/slideLayout" Target="../slideLayouts/slideLayout157.xml"/><Relationship Id="rId8" Type="http://schemas.openxmlformats.org/officeDocument/2006/relationships/slideLayout" Target="../slideLayouts/slideLayout88.xml"/><Relationship Id="rId51" Type="http://schemas.openxmlformats.org/officeDocument/2006/relationships/slideLayout" Target="../slideLayouts/slideLayout131.xml"/><Relationship Id="rId72" Type="http://schemas.openxmlformats.org/officeDocument/2006/relationships/slideLayout" Target="../slideLayouts/slideLayout152.xml"/><Relationship Id="rId80" Type="http://schemas.openxmlformats.org/officeDocument/2006/relationships/slideLayout" Target="../slideLayouts/slideLayout160.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 Id="rId46" Type="http://schemas.openxmlformats.org/officeDocument/2006/relationships/slideLayout" Target="../slideLayouts/slideLayout126.xml"/><Relationship Id="rId59" Type="http://schemas.openxmlformats.org/officeDocument/2006/relationships/slideLayout" Target="../slideLayouts/slideLayout139.xml"/><Relationship Id="rId67" Type="http://schemas.openxmlformats.org/officeDocument/2006/relationships/slideLayout" Target="../slideLayouts/slideLayout147.xml"/><Relationship Id="rId20" Type="http://schemas.openxmlformats.org/officeDocument/2006/relationships/slideLayout" Target="../slideLayouts/slideLayout100.xml"/><Relationship Id="rId41" Type="http://schemas.openxmlformats.org/officeDocument/2006/relationships/slideLayout" Target="../slideLayouts/slideLayout121.xml"/><Relationship Id="rId54" Type="http://schemas.openxmlformats.org/officeDocument/2006/relationships/slideLayout" Target="../slideLayouts/slideLayout134.xml"/><Relationship Id="rId62" Type="http://schemas.openxmlformats.org/officeDocument/2006/relationships/slideLayout" Target="../slideLayouts/slideLayout142.xml"/><Relationship Id="rId70" Type="http://schemas.openxmlformats.org/officeDocument/2006/relationships/slideLayout" Target="../slideLayouts/slideLayout150.xml"/><Relationship Id="rId75" Type="http://schemas.openxmlformats.org/officeDocument/2006/relationships/slideLayout" Target="../slideLayouts/slideLayout155.xml"/><Relationship Id="rId83" Type="http://schemas.openxmlformats.org/officeDocument/2006/relationships/image" Target="../media/image1.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49" Type="http://schemas.openxmlformats.org/officeDocument/2006/relationships/slideLayout" Target="../slideLayouts/slideLayout129.xml"/><Relationship Id="rId57" Type="http://schemas.openxmlformats.org/officeDocument/2006/relationships/slideLayout" Target="../slideLayouts/slideLayout1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73.xml"/><Relationship Id="rId18" Type="http://schemas.openxmlformats.org/officeDocument/2006/relationships/slideLayout" Target="../slideLayouts/slideLayout178.xml"/><Relationship Id="rId26" Type="http://schemas.openxmlformats.org/officeDocument/2006/relationships/slideLayout" Target="../slideLayouts/slideLayout186.xml"/><Relationship Id="rId39" Type="http://schemas.openxmlformats.org/officeDocument/2006/relationships/slideLayout" Target="../slideLayouts/slideLayout199.xml"/><Relationship Id="rId21" Type="http://schemas.openxmlformats.org/officeDocument/2006/relationships/slideLayout" Target="../slideLayouts/slideLayout181.xml"/><Relationship Id="rId34" Type="http://schemas.openxmlformats.org/officeDocument/2006/relationships/slideLayout" Target="../slideLayouts/slideLayout194.xml"/><Relationship Id="rId42" Type="http://schemas.openxmlformats.org/officeDocument/2006/relationships/slideLayout" Target="../slideLayouts/slideLayout202.xml"/><Relationship Id="rId47" Type="http://schemas.openxmlformats.org/officeDocument/2006/relationships/slideLayout" Target="../slideLayouts/slideLayout207.xml"/><Relationship Id="rId50" Type="http://schemas.openxmlformats.org/officeDocument/2006/relationships/slideLayout" Target="../slideLayouts/slideLayout210.xml"/><Relationship Id="rId55" Type="http://schemas.openxmlformats.org/officeDocument/2006/relationships/slideLayout" Target="../slideLayouts/slideLayout215.xml"/><Relationship Id="rId7" Type="http://schemas.openxmlformats.org/officeDocument/2006/relationships/slideLayout" Target="../slideLayouts/slideLayout167.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20" Type="http://schemas.openxmlformats.org/officeDocument/2006/relationships/slideLayout" Target="../slideLayouts/slideLayout180.xml"/><Relationship Id="rId29" Type="http://schemas.openxmlformats.org/officeDocument/2006/relationships/slideLayout" Target="../slideLayouts/slideLayout189.xml"/><Relationship Id="rId41" Type="http://schemas.openxmlformats.org/officeDocument/2006/relationships/slideLayout" Target="../slideLayouts/slideLayout201.xml"/><Relationship Id="rId54" Type="http://schemas.openxmlformats.org/officeDocument/2006/relationships/slideLayout" Target="../slideLayouts/slideLayout214.xml"/><Relationship Id="rId62" Type="http://schemas.openxmlformats.org/officeDocument/2006/relationships/image" Target="../media/image13.wmf"/><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24" Type="http://schemas.openxmlformats.org/officeDocument/2006/relationships/slideLayout" Target="../slideLayouts/slideLayout184.xml"/><Relationship Id="rId32" Type="http://schemas.openxmlformats.org/officeDocument/2006/relationships/slideLayout" Target="../slideLayouts/slideLayout192.xml"/><Relationship Id="rId37" Type="http://schemas.openxmlformats.org/officeDocument/2006/relationships/slideLayout" Target="../slideLayouts/slideLayout197.xml"/><Relationship Id="rId40" Type="http://schemas.openxmlformats.org/officeDocument/2006/relationships/slideLayout" Target="../slideLayouts/slideLayout200.xml"/><Relationship Id="rId45" Type="http://schemas.openxmlformats.org/officeDocument/2006/relationships/slideLayout" Target="../slideLayouts/slideLayout205.xml"/><Relationship Id="rId53" Type="http://schemas.openxmlformats.org/officeDocument/2006/relationships/slideLayout" Target="../slideLayouts/slideLayout213.xml"/><Relationship Id="rId58" Type="http://schemas.openxmlformats.org/officeDocument/2006/relationships/slideLayout" Target="../slideLayouts/slideLayout218.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23" Type="http://schemas.openxmlformats.org/officeDocument/2006/relationships/slideLayout" Target="../slideLayouts/slideLayout183.xml"/><Relationship Id="rId28" Type="http://schemas.openxmlformats.org/officeDocument/2006/relationships/slideLayout" Target="../slideLayouts/slideLayout188.xml"/><Relationship Id="rId36" Type="http://schemas.openxmlformats.org/officeDocument/2006/relationships/slideLayout" Target="../slideLayouts/slideLayout196.xml"/><Relationship Id="rId49" Type="http://schemas.openxmlformats.org/officeDocument/2006/relationships/slideLayout" Target="../slideLayouts/slideLayout209.xml"/><Relationship Id="rId57" Type="http://schemas.openxmlformats.org/officeDocument/2006/relationships/slideLayout" Target="../slideLayouts/slideLayout217.xml"/><Relationship Id="rId61" Type="http://schemas.openxmlformats.org/officeDocument/2006/relationships/tags" Target="../tags/tag137.xml"/><Relationship Id="rId10" Type="http://schemas.openxmlformats.org/officeDocument/2006/relationships/slideLayout" Target="../slideLayouts/slideLayout170.xml"/><Relationship Id="rId19" Type="http://schemas.openxmlformats.org/officeDocument/2006/relationships/slideLayout" Target="../slideLayouts/slideLayout179.xml"/><Relationship Id="rId31" Type="http://schemas.openxmlformats.org/officeDocument/2006/relationships/slideLayout" Target="../slideLayouts/slideLayout191.xml"/><Relationship Id="rId44" Type="http://schemas.openxmlformats.org/officeDocument/2006/relationships/slideLayout" Target="../slideLayouts/slideLayout204.xml"/><Relationship Id="rId52" Type="http://schemas.openxmlformats.org/officeDocument/2006/relationships/slideLayout" Target="../slideLayouts/slideLayout212.xml"/><Relationship Id="rId60" Type="http://schemas.openxmlformats.org/officeDocument/2006/relationships/theme" Target="../theme/theme3.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 Id="rId22" Type="http://schemas.openxmlformats.org/officeDocument/2006/relationships/slideLayout" Target="../slideLayouts/slideLayout182.xml"/><Relationship Id="rId27" Type="http://schemas.openxmlformats.org/officeDocument/2006/relationships/slideLayout" Target="../slideLayouts/slideLayout187.xml"/><Relationship Id="rId30" Type="http://schemas.openxmlformats.org/officeDocument/2006/relationships/slideLayout" Target="../slideLayouts/slideLayout190.xml"/><Relationship Id="rId35" Type="http://schemas.openxmlformats.org/officeDocument/2006/relationships/slideLayout" Target="../slideLayouts/slideLayout195.xml"/><Relationship Id="rId43" Type="http://schemas.openxmlformats.org/officeDocument/2006/relationships/slideLayout" Target="../slideLayouts/slideLayout203.xml"/><Relationship Id="rId48" Type="http://schemas.openxmlformats.org/officeDocument/2006/relationships/slideLayout" Target="../slideLayouts/slideLayout208.xml"/><Relationship Id="rId56" Type="http://schemas.openxmlformats.org/officeDocument/2006/relationships/slideLayout" Target="../slideLayouts/slideLayout216.xml"/><Relationship Id="rId8" Type="http://schemas.openxmlformats.org/officeDocument/2006/relationships/slideLayout" Target="../slideLayouts/slideLayout168.xml"/><Relationship Id="rId51" Type="http://schemas.openxmlformats.org/officeDocument/2006/relationships/slideLayout" Target="../slideLayouts/slideLayout211.xml"/><Relationship Id="rId3" Type="http://schemas.openxmlformats.org/officeDocument/2006/relationships/slideLayout" Target="../slideLayouts/slideLayout163.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5" Type="http://schemas.openxmlformats.org/officeDocument/2006/relationships/slideLayout" Target="../slideLayouts/slideLayout185.xml"/><Relationship Id="rId33" Type="http://schemas.openxmlformats.org/officeDocument/2006/relationships/slideLayout" Target="../slideLayouts/slideLayout193.xml"/><Relationship Id="rId38" Type="http://schemas.openxmlformats.org/officeDocument/2006/relationships/slideLayout" Target="../slideLayouts/slideLayout198.xml"/><Relationship Id="rId46" Type="http://schemas.openxmlformats.org/officeDocument/2006/relationships/slideLayout" Target="../slideLayouts/slideLayout206.xml"/><Relationship Id="rId59" Type="http://schemas.openxmlformats.org/officeDocument/2006/relationships/slideLayout" Target="../slideLayouts/slideLayout21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32.xml"/><Relationship Id="rId18" Type="http://schemas.openxmlformats.org/officeDocument/2006/relationships/slideLayout" Target="../slideLayouts/slideLayout237.xml"/><Relationship Id="rId26" Type="http://schemas.openxmlformats.org/officeDocument/2006/relationships/slideLayout" Target="../slideLayouts/slideLayout245.xml"/><Relationship Id="rId39" Type="http://schemas.openxmlformats.org/officeDocument/2006/relationships/slideLayout" Target="../slideLayouts/slideLayout258.xml"/><Relationship Id="rId21" Type="http://schemas.openxmlformats.org/officeDocument/2006/relationships/slideLayout" Target="../slideLayouts/slideLayout240.xml"/><Relationship Id="rId34" Type="http://schemas.openxmlformats.org/officeDocument/2006/relationships/slideLayout" Target="../slideLayouts/slideLayout253.xml"/><Relationship Id="rId42" Type="http://schemas.openxmlformats.org/officeDocument/2006/relationships/slideLayout" Target="../slideLayouts/slideLayout261.xml"/><Relationship Id="rId47" Type="http://schemas.openxmlformats.org/officeDocument/2006/relationships/slideLayout" Target="../slideLayouts/slideLayout266.xml"/><Relationship Id="rId50" Type="http://schemas.openxmlformats.org/officeDocument/2006/relationships/slideLayout" Target="../slideLayouts/slideLayout269.xml"/><Relationship Id="rId55" Type="http://schemas.openxmlformats.org/officeDocument/2006/relationships/slideLayout" Target="../slideLayouts/slideLayout274.xml"/><Relationship Id="rId7" Type="http://schemas.openxmlformats.org/officeDocument/2006/relationships/slideLayout" Target="../slideLayouts/slideLayout226.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20" Type="http://schemas.openxmlformats.org/officeDocument/2006/relationships/slideLayout" Target="../slideLayouts/slideLayout239.xml"/><Relationship Id="rId29" Type="http://schemas.openxmlformats.org/officeDocument/2006/relationships/slideLayout" Target="../slideLayouts/slideLayout248.xml"/><Relationship Id="rId41" Type="http://schemas.openxmlformats.org/officeDocument/2006/relationships/slideLayout" Target="../slideLayouts/slideLayout260.xml"/><Relationship Id="rId54" Type="http://schemas.openxmlformats.org/officeDocument/2006/relationships/slideLayout" Target="../slideLayouts/slideLayout273.xml"/><Relationship Id="rId62" Type="http://schemas.openxmlformats.org/officeDocument/2006/relationships/image" Target="../media/image13.wmf"/><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24" Type="http://schemas.openxmlformats.org/officeDocument/2006/relationships/slideLayout" Target="../slideLayouts/slideLayout243.xml"/><Relationship Id="rId32" Type="http://schemas.openxmlformats.org/officeDocument/2006/relationships/slideLayout" Target="../slideLayouts/slideLayout251.xml"/><Relationship Id="rId37" Type="http://schemas.openxmlformats.org/officeDocument/2006/relationships/slideLayout" Target="../slideLayouts/slideLayout256.xml"/><Relationship Id="rId40" Type="http://schemas.openxmlformats.org/officeDocument/2006/relationships/slideLayout" Target="../slideLayouts/slideLayout259.xml"/><Relationship Id="rId45" Type="http://schemas.openxmlformats.org/officeDocument/2006/relationships/slideLayout" Target="../slideLayouts/slideLayout264.xml"/><Relationship Id="rId53" Type="http://schemas.openxmlformats.org/officeDocument/2006/relationships/slideLayout" Target="../slideLayouts/slideLayout272.xml"/><Relationship Id="rId58" Type="http://schemas.openxmlformats.org/officeDocument/2006/relationships/slideLayout" Target="../slideLayouts/slideLayout277.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23" Type="http://schemas.openxmlformats.org/officeDocument/2006/relationships/slideLayout" Target="../slideLayouts/slideLayout242.xml"/><Relationship Id="rId28" Type="http://schemas.openxmlformats.org/officeDocument/2006/relationships/slideLayout" Target="../slideLayouts/slideLayout247.xml"/><Relationship Id="rId36" Type="http://schemas.openxmlformats.org/officeDocument/2006/relationships/slideLayout" Target="../slideLayouts/slideLayout255.xml"/><Relationship Id="rId49" Type="http://schemas.openxmlformats.org/officeDocument/2006/relationships/slideLayout" Target="../slideLayouts/slideLayout268.xml"/><Relationship Id="rId57" Type="http://schemas.openxmlformats.org/officeDocument/2006/relationships/slideLayout" Target="../slideLayouts/slideLayout276.xml"/><Relationship Id="rId61" Type="http://schemas.openxmlformats.org/officeDocument/2006/relationships/tags" Target="../tags/tag193.xml"/><Relationship Id="rId10" Type="http://schemas.openxmlformats.org/officeDocument/2006/relationships/slideLayout" Target="../slideLayouts/slideLayout229.xml"/><Relationship Id="rId19" Type="http://schemas.openxmlformats.org/officeDocument/2006/relationships/slideLayout" Target="../slideLayouts/slideLayout238.xml"/><Relationship Id="rId31" Type="http://schemas.openxmlformats.org/officeDocument/2006/relationships/slideLayout" Target="../slideLayouts/slideLayout250.xml"/><Relationship Id="rId44" Type="http://schemas.openxmlformats.org/officeDocument/2006/relationships/slideLayout" Target="../slideLayouts/slideLayout263.xml"/><Relationship Id="rId52" Type="http://schemas.openxmlformats.org/officeDocument/2006/relationships/slideLayout" Target="../slideLayouts/slideLayout271.xml"/><Relationship Id="rId60" Type="http://schemas.openxmlformats.org/officeDocument/2006/relationships/theme" Target="../theme/theme4.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 Id="rId22" Type="http://schemas.openxmlformats.org/officeDocument/2006/relationships/slideLayout" Target="../slideLayouts/slideLayout241.xml"/><Relationship Id="rId27" Type="http://schemas.openxmlformats.org/officeDocument/2006/relationships/slideLayout" Target="../slideLayouts/slideLayout246.xml"/><Relationship Id="rId30" Type="http://schemas.openxmlformats.org/officeDocument/2006/relationships/slideLayout" Target="../slideLayouts/slideLayout249.xml"/><Relationship Id="rId35" Type="http://schemas.openxmlformats.org/officeDocument/2006/relationships/slideLayout" Target="../slideLayouts/slideLayout254.xml"/><Relationship Id="rId43" Type="http://schemas.openxmlformats.org/officeDocument/2006/relationships/slideLayout" Target="../slideLayouts/slideLayout262.xml"/><Relationship Id="rId48" Type="http://schemas.openxmlformats.org/officeDocument/2006/relationships/slideLayout" Target="../slideLayouts/slideLayout267.xml"/><Relationship Id="rId56" Type="http://schemas.openxmlformats.org/officeDocument/2006/relationships/slideLayout" Target="../slideLayouts/slideLayout275.xml"/><Relationship Id="rId8" Type="http://schemas.openxmlformats.org/officeDocument/2006/relationships/slideLayout" Target="../slideLayouts/slideLayout227.xml"/><Relationship Id="rId51" Type="http://schemas.openxmlformats.org/officeDocument/2006/relationships/slideLayout" Target="../slideLayouts/slideLayout270.xml"/><Relationship Id="rId3" Type="http://schemas.openxmlformats.org/officeDocument/2006/relationships/slideLayout" Target="../slideLayouts/slideLayout222.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5" Type="http://schemas.openxmlformats.org/officeDocument/2006/relationships/slideLayout" Target="../slideLayouts/slideLayout244.xml"/><Relationship Id="rId33" Type="http://schemas.openxmlformats.org/officeDocument/2006/relationships/slideLayout" Target="../slideLayouts/slideLayout252.xml"/><Relationship Id="rId38" Type="http://schemas.openxmlformats.org/officeDocument/2006/relationships/slideLayout" Target="../slideLayouts/slideLayout257.xml"/><Relationship Id="rId46" Type="http://schemas.openxmlformats.org/officeDocument/2006/relationships/slideLayout" Target="../slideLayouts/slideLayout265.xml"/><Relationship Id="rId59" Type="http://schemas.openxmlformats.org/officeDocument/2006/relationships/slideLayout" Target="../slideLayouts/slideLayout27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91.xml"/><Relationship Id="rId18" Type="http://schemas.openxmlformats.org/officeDocument/2006/relationships/slideLayout" Target="../slideLayouts/slideLayout296.xml"/><Relationship Id="rId26" Type="http://schemas.openxmlformats.org/officeDocument/2006/relationships/slideLayout" Target="../slideLayouts/slideLayout304.xml"/><Relationship Id="rId39" Type="http://schemas.openxmlformats.org/officeDocument/2006/relationships/slideLayout" Target="../slideLayouts/slideLayout317.xml"/><Relationship Id="rId21" Type="http://schemas.openxmlformats.org/officeDocument/2006/relationships/slideLayout" Target="../slideLayouts/slideLayout299.xml"/><Relationship Id="rId34" Type="http://schemas.openxmlformats.org/officeDocument/2006/relationships/slideLayout" Target="../slideLayouts/slideLayout312.xml"/><Relationship Id="rId42" Type="http://schemas.openxmlformats.org/officeDocument/2006/relationships/slideLayout" Target="../slideLayouts/slideLayout320.xml"/><Relationship Id="rId47" Type="http://schemas.openxmlformats.org/officeDocument/2006/relationships/slideLayout" Target="../slideLayouts/slideLayout325.xml"/><Relationship Id="rId50" Type="http://schemas.openxmlformats.org/officeDocument/2006/relationships/slideLayout" Target="../slideLayouts/slideLayout328.xml"/><Relationship Id="rId55" Type="http://schemas.openxmlformats.org/officeDocument/2006/relationships/slideLayout" Target="../slideLayouts/slideLayout333.xml"/><Relationship Id="rId7" Type="http://schemas.openxmlformats.org/officeDocument/2006/relationships/slideLayout" Target="../slideLayouts/slideLayout285.xml"/><Relationship Id="rId2" Type="http://schemas.openxmlformats.org/officeDocument/2006/relationships/slideLayout" Target="../slideLayouts/slideLayout280.xml"/><Relationship Id="rId16" Type="http://schemas.openxmlformats.org/officeDocument/2006/relationships/slideLayout" Target="../slideLayouts/slideLayout294.xml"/><Relationship Id="rId20" Type="http://schemas.openxmlformats.org/officeDocument/2006/relationships/slideLayout" Target="../slideLayouts/slideLayout298.xml"/><Relationship Id="rId29" Type="http://schemas.openxmlformats.org/officeDocument/2006/relationships/slideLayout" Target="../slideLayouts/slideLayout307.xml"/><Relationship Id="rId41" Type="http://schemas.openxmlformats.org/officeDocument/2006/relationships/slideLayout" Target="../slideLayouts/slideLayout319.xml"/><Relationship Id="rId54" Type="http://schemas.openxmlformats.org/officeDocument/2006/relationships/slideLayout" Target="../slideLayouts/slideLayout332.xml"/><Relationship Id="rId62" Type="http://schemas.openxmlformats.org/officeDocument/2006/relationships/image" Target="../media/image13.wmf"/><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24" Type="http://schemas.openxmlformats.org/officeDocument/2006/relationships/slideLayout" Target="../slideLayouts/slideLayout302.xml"/><Relationship Id="rId32" Type="http://schemas.openxmlformats.org/officeDocument/2006/relationships/slideLayout" Target="../slideLayouts/slideLayout310.xml"/><Relationship Id="rId37" Type="http://schemas.openxmlformats.org/officeDocument/2006/relationships/slideLayout" Target="../slideLayouts/slideLayout315.xml"/><Relationship Id="rId40" Type="http://schemas.openxmlformats.org/officeDocument/2006/relationships/slideLayout" Target="../slideLayouts/slideLayout318.xml"/><Relationship Id="rId45" Type="http://schemas.openxmlformats.org/officeDocument/2006/relationships/slideLayout" Target="../slideLayouts/slideLayout323.xml"/><Relationship Id="rId53" Type="http://schemas.openxmlformats.org/officeDocument/2006/relationships/slideLayout" Target="../slideLayouts/slideLayout331.xml"/><Relationship Id="rId58" Type="http://schemas.openxmlformats.org/officeDocument/2006/relationships/slideLayout" Target="../slideLayouts/slideLayout336.xml"/><Relationship Id="rId5" Type="http://schemas.openxmlformats.org/officeDocument/2006/relationships/slideLayout" Target="../slideLayouts/slideLayout283.xml"/><Relationship Id="rId15" Type="http://schemas.openxmlformats.org/officeDocument/2006/relationships/slideLayout" Target="../slideLayouts/slideLayout293.xml"/><Relationship Id="rId23" Type="http://schemas.openxmlformats.org/officeDocument/2006/relationships/slideLayout" Target="../slideLayouts/slideLayout301.xml"/><Relationship Id="rId28" Type="http://schemas.openxmlformats.org/officeDocument/2006/relationships/slideLayout" Target="../slideLayouts/slideLayout306.xml"/><Relationship Id="rId36" Type="http://schemas.openxmlformats.org/officeDocument/2006/relationships/slideLayout" Target="../slideLayouts/slideLayout314.xml"/><Relationship Id="rId49" Type="http://schemas.openxmlformats.org/officeDocument/2006/relationships/slideLayout" Target="../slideLayouts/slideLayout327.xml"/><Relationship Id="rId57" Type="http://schemas.openxmlformats.org/officeDocument/2006/relationships/slideLayout" Target="../slideLayouts/slideLayout335.xml"/><Relationship Id="rId61" Type="http://schemas.openxmlformats.org/officeDocument/2006/relationships/tags" Target="../tags/tag249.xml"/><Relationship Id="rId10" Type="http://schemas.openxmlformats.org/officeDocument/2006/relationships/slideLayout" Target="../slideLayouts/slideLayout288.xml"/><Relationship Id="rId19" Type="http://schemas.openxmlformats.org/officeDocument/2006/relationships/slideLayout" Target="../slideLayouts/slideLayout297.xml"/><Relationship Id="rId31" Type="http://schemas.openxmlformats.org/officeDocument/2006/relationships/slideLayout" Target="../slideLayouts/slideLayout309.xml"/><Relationship Id="rId44" Type="http://schemas.openxmlformats.org/officeDocument/2006/relationships/slideLayout" Target="../slideLayouts/slideLayout322.xml"/><Relationship Id="rId52" Type="http://schemas.openxmlformats.org/officeDocument/2006/relationships/slideLayout" Target="../slideLayouts/slideLayout330.xml"/><Relationship Id="rId60" Type="http://schemas.openxmlformats.org/officeDocument/2006/relationships/theme" Target="../theme/theme5.xml"/><Relationship Id="rId4" Type="http://schemas.openxmlformats.org/officeDocument/2006/relationships/slideLayout" Target="../slideLayouts/slideLayout282.xml"/><Relationship Id="rId9" Type="http://schemas.openxmlformats.org/officeDocument/2006/relationships/slideLayout" Target="../slideLayouts/slideLayout287.xml"/><Relationship Id="rId14" Type="http://schemas.openxmlformats.org/officeDocument/2006/relationships/slideLayout" Target="../slideLayouts/slideLayout292.xml"/><Relationship Id="rId22" Type="http://schemas.openxmlformats.org/officeDocument/2006/relationships/slideLayout" Target="../slideLayouts/slideLayout300.xml"/><Relationship Id="rId27" Type="http://schemas.openxmlformats.org/officeDocument/2006/relationships/slideLayout" Target="../slideLayouts/slideLayout305.xml"/><Relationship Id="rId30" Type="http://schemas.openxmlformats.org/officeDocument/2006/relationships/slideLayout" Target="../slideLayouts/slideLayout308.xml"/><Relationship Id="rId35" Type="http://schemas.openxmlformats.org/officeDocument/2006/relationships/slideLayout" Target="../slideLayouts/slideLayout313.xml"/><Relationship Id="rId43" Type="http://schemas.openxmlformats.org/officeDocument/2006/relationships/slideLayout" Target="../slideLayouts/slideLayout321.xml"/><Relationship Id="rId48" Type="http://schemas.openxmlformats.org/officeDocument/2006/relationships/slideLayout" Target="../slideLayouts/slideLayout326.xml"/><Relationship Id="rId56" Type="http://schemas.openxmlformats.org/officeDocument/2006/relationships/slideLayout" Target="../slideLayouts/slideLayout334.xml"/><Relationship Id="rId8" Type="http://schemas.openxmlformats.org/officeDocument/2006/relationships/slideLayout" Target="../slideLayouts/slideLayout286.xml"/><Relationship Id="rId51" Type="http://schemas.openxmlformats.org/officeDocument/2006/relationships/slideLayout" Target="../slideLayouts/slideLayout329.xml"/><Relationship Id="rId3" Type="http://schemas.openxmlformats.org/officeDocument/2006/relationships/slideLayout" Target="../slideLayouts/slideLayout281.xml"/><Relationship Id="rId12" Type="http://schemas.openxmlformats.org/officeDocument/2006/relationships/slideLayout" Target="../slideLayouts/slideLayout290.xml"/><Relationship Id="rId17" Type="http://schemas.openxmlformats.org/officeDocument/2006/relationships/slideLayout" Target="../slideLayouts/slideLayout295.xml"/><Relationship Id="rId25" Type="http://schemas.openxmlformats.org/officeDocument/2006/relationships/slideLayout" Target="../slideLayouts/slideLayout303.xml"/><Relationship Id="rId33" Type="http://schemas.openxmlformats.org/officeDocument/2006/relationships/slideLayout" Target="../slideLayouts/slideLayout311.xml"/><Relationship Id="rId38" Type="http://schemas.openxmlformats.org/officeDocument/2006/relationships/slideLayout" Target="../slideLayouts/slideLayout316.xml"/><Relationship Id="rId46" Type="http://schemas.openxmlformats.org/officeDocument/2006/relationships/slideLayout" Target="../slideLayouts/slideLayout324.xml"/><Relationship Id="rId59" Type="http://schemas.openxmlformats.org/officeDocument/2006/relationships/slideLayout" Target="../slideLayouts/slideLayout33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50.xml"/><Relationship Id="rId18" Type="http://schemas.openxmlformats.org/officeDocument/2006/relationships/slideLayout" Target="../slideLayouts/slideLayout355.xml"/><Relationship Id="rId26" Type="http://schemas.openxmlformats.org/officeDocument/2006/relationships/slideLayout" Target="../slideLayouts/slideLayout363.xml"/><Relationship Id="rId39" Type="http://schemas.openxmlformats.org/officeDocument/2006/relationships/slideLayout" Target="../slideLayouts/slideLayout376.xml"/><Relationship Id="rId21" Type="http://schemas.openxmlformats.org/officeDocument/2006/relationships/slideLayout" Target="../slideLayouts/slideLayout358.xml"/><Relationship Id="rId34" Type="http://schemas.openxmlformats.org/officeDocument/2006/relationships/slideLayout" Target="../slideLayouts/slideLayout371.xml"/><Relationship Id="rId42" Type="http://schemas.openxmlformats.org/officeDocument/2006/relationships/slideLayout" Target="../slideLayouts/slideLayout379.xml"/><Relationship Id="rId47" Type="http://schemas.openxmlformats.org/officeDocument/2006/relationships/slideLayout" Target="../slideLayouts/slideLayout384.xml"/><Relationship Id="rId50" Type="http://schemas.openxmlformats.org/officeDocument/2006/relationships/slideLayout" Target="../slideLayouts/slideLayout387.xml"/><Relationship Id="rId55" Type="http://schemas.openxmlformats.org/officeDocument/2006/relationships/slideLayout" Target="../slideLayouts/slideLayout392.xml"/><Relationship Id="rId7" Type="http://schemas.openxmlformats.org/officeDocument/2006/relationships/slideLayout" Target="../slideLayouts/slideLayout344.xml"/><Relationship Id="rId2" Type="http://schemas.openxmlformats.org/officeDocument/2006/relationships/slideLayout" Target="../slideLayouts/slideLayout339.xml"/><Relationship Id="rId16" Type="http://schemas.openxmlformats.org/officeDocument/2006/relationships/slideLayout" Target="../slideLayouts/slideLayout353.xml"/><Relationship Id="rId20" Type="http://schemas.openxmlformats.org/officeDocument/2006/relationships/slideLayout" Target="../slideLayouts/slideLayout357.xml"/><Relationship Id="rId29" Type="http://schemas.openxmlformats.org/officeDocument/2006/relationships/slideLayout" Target="../slideLayouts/slideLayout366.xml"/><Relationship Id="rId41" Type="http://schemas.openxmlformats.org/officeDocument/2006/relationships/slideLayout" Target="../slideLayouts/slideLayout378.xml"/><Relationship Id="rId54" Type="http://schemas.openxmlformats.org/officeDocument/2006/relationships/slideLayout" Target="../slideLayouts/slideLayout391.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24" Type="http://schemas.openxmlformats.org/officeDocument/2006/relationships/slideLayout" Target="../slideLayouts/slideLayout361.xml"/><Relationship Id="rId32" Type="http://schemas.openxmlformats.org/officeDocument/2006/relationships/slideLayout" Target="../slideLayouts/slideLayout369.xml"/><Relationship Id="rId37" Type="http://schemas.openxmlformats.org/officeDocument/2006/relationships/slideLayout" Target="../slideLayouts/slideLayout374.xml"/><Relationship Id="rId40" Type="http://schemas.openxmlformats.org/officeDocument/2006/relationships/slideLayout" Target="../slideLayouts/slideLayout377.xml"/><Relationship Id="rId45" Type="http://schemas.openxmlformats.org/officeDocument/2006/relationships/slideLayout" Target="../slideLayouts/slideLayout382.xml"/><Relationship Id="rId53" Type="http://schemas.openxmlformats.org/officeDocument/2006/relationships/slideLayout" Target="../slideLayouts/slideLayout390.xml"/><Relationship Id="rId58" Type="http://schemas.openxmlformats.org/officeDocument/2006/relationships/slideLayout" Target="../slideLayouts/slideLayout395.xml"/><Relationship Id="rId5" Type="http://schemas.openxmlformats.org/officeDocument/2006/relationships/slideLayout" Target="../slideLayouts/slideLayout342.xml"/><Relationship Id="rId15" Type="http://schemas.openxmlformats.org/officeDocument/2006/relationships/slideLayout" Target="../slideLayouts/slideLayout352.xml"/><Relationship Id="rId23" Type="http://schemas.openxmlformats.org/officeDocument/2006/relationships/slideLayout" Target="../slideLayouts/slideLayout360.xml"/><Relationship Id="rId28" Type="http://schemas.openxmlformats.org/officeDocument/2006/relationships/slideLayout" Target="../slideLayouts/slideLayout365.xml"/><Relationship Id="rId36" Type="http://schemas.openxmlformats.org/officeDocument/2006/relationships/slideLayout" Target="../slideLayouts/slideLayout373.xml"/><Relationship Id="rId49" Type="http://schemas.openxmlformats.org/officeDocument/2006/relationships/slideLayout" Target="../slideLayouts/slideLayout386.xml"/><Relationship Id="rId57" Type="http://schemas.openxmlformats.org/officeDocument/2006/relationships/slideLayout" Target="../slideLayouts/slideLayout394.xml"/><Relationship Id="rId61" Type="http://schemas.openxmlformats.org/officeDocument/2006/relationships/image" Target="../media/image13.wmf"/><Relationship Id="rId10" Type="http://schemas.openxmlformats.org/officeDocument/2006/relationships/slideLayout" Target="../slideLayouts/slideLayout347.xml"/><Relationship Id="rId19" Type="http://schemas.openxmlformats.org/officeDocument/2006/relationships/slideLayout" Target="../slideLayouts/slideLayout356.xml"/><Relationship Id="rId31" Type="http://schemas.openxmlformats.org/officeDocument/2006/relationships/slideLayout" Target="../slideLayouts/slideLayout368.xml"/><Relationship Id="rId44" Type="http://schemas.openxmlformats.org/officeDocument/2006/relationships/slideLayout" Target="../slideLayouts/slideLayout381.xml"/><Relationship Id="rId52" Type="http://schemas.openxmlformats.org/officeDocument/2006/relationships/slideLayout" Target="../slideLayouts/slideLayout389.xml"/><Relationship Id="rId60" Type="http://schemas.openxmlformats.org/officeDocument/2006/relationships/tags" Target="../tags/tag305.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slideLayout" Target="../slideLayouts/slideLayout351.xml"/><Relationship Id="rId22" Type="http://schemas.openxmlformats.org/officeDocument/2006/relationships/slideLayout" Target="../slideLayouts/slideLayout359.xml"/><Relationship Id="rId27" Type="http://schemas.openxmlformats.org/officeDocument/2006/relationships/slideLayout" Target="../slideLayouts/slideLayout364.xml"/><Relationship Id="rId30" Type="http://schemas.openxmlformats.org/officeDocument/2006/relationships/slideLayout" Target="../slideLayouts/slideLayout367.xml"/><Relationship Id="rId35" Type="http://schemas.openxmlformats.org/officeDocument/2006/relationships/slideLayout" Target="../slideLayouts/slideLayout372.xml"/><Relationship Id="rId43" Type="http://schemas.openxmlformats.org/officeDocument/2006/relationships/slideLayout" Target="../slideLayouts/slideLayout380.xml"/><Relationship Id="rId48" Type="http://schemas.openxmlformats.org/officeDocument/2006/relationships/slideLayout" Target="../slideLayouts/slideLayout385.xml"/><Relationship Id="rId56" Type="http://schemas.openxmlformats.org/officeDocument/2006/relationships/slideLayout" Target="../slideLayouts/slideLayout393.xml"/><Relationship Id="rId8" Type="http://schemas.openxmlformats.org/officeDocument/2006/relationships/slideLayout" Target="../slideLayouts/slideLayout345.xml"/><Relationship Id="rId51" Type="http://schemas.openxmlformats.org/officeDocument/2006/relationships/slideLayout" Target="../slideLayouts/slideLayout388.xml"/><Relationship Id="rId3" Type="http://schemas.openxmlformats.org/officeDocument/2006/relationships/slideLayout" Target="../slideLayouts/slideLayout340.xml"/><Relationship Id="rId12" Type="http://schemas.openxmlformats.org/officeDocument/2006/relationships/slideLayout" Target="../slideLayouts/slideLayout349.xml"/><Relationship Id="rId17" Type="http://schemas.openxmlformats.org/officeDocument/2006/relationships/slideLayout" Target="../slideLayouts/slideLayout354.xml"/><Relationship Id="rId25" Type="http://schemas.openxmlformats.org/officeDocument/2006/relationships/slideLayout" Target="../slideLayouts/slideLayout362.xml"/><Relationship Id="rId33" Type="http://schemas.openxmlformats.org/officeDocument/2006/relationships/slideLayout" Target="../slideLayouts/slideLayout370.xml"/><Relationship Id="rId38" Type="http://schemas.openxmlformats.org/officeDocument/2006/relationships/slideLayout" Target="../slideLayouts/slideLayout375.xml"/><Relationship Id="rId46" Type="http://schemas.openxmlformats.org/officeDocument/2006/relationships/slideLayout" Target="../slideLayouts/slideLayout383.xml"/><Relationship Id="rId5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63357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83"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55" name="Text Placeholder 2" descr="First level - paragraph text&#10;Second level - bullet 1&#10;Third level - bullet 2&#10;&#10;No more than 100 words per slide" title="Main body text"/>
          <p:cNvSpPr>
            <a:spLocks noGrp="1"/>
          </p:cNvSpPr>
          <p:nvPr>
            <p:ph type="body" idx="1"/>
          </p:nvPr>
        </p:nvSpPr>
        <p:spPr>
          <a:xfrm>
            <a:off x="720725" y="1800225"/>
            <a:ext cx="7966075" cy="4140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fontAlgn="base">
              <a:spcBef>
                <a:spcPct val="0"/>
              </a:spcBef>
              <a:spcAft>
                <a:spcPct val="0"/>
              </a:spcAft>
            </a:pPr>
            <a:fld id="{8B6E079F-0502-CC4C-9C8B-39554E94F19E}" type="datetime3">
              <a:rPr lang="en-GB" smtClean="0">
                <a:solidFill>
                  <a:srgbClr val="00539B"/>
                </a:solidFill>
                <a:ea typeface="ＭＳ Ｐゴシック" charset="0"/>
              </a:rPr>
              <a:pPr fontAlgn="base">
                <a:spcBef>
                  <a:spcPct val="0"/>
                </a:spcBef>
                <a:spcAft>
                  <a:spcPct val="0"/>
                </a:spcAft>
              </a:pPr>
              <a:t>1 March, 2016</a:t>
            </a:fld>
            <a:endParaRPr lang="en-GB" dirty="0">
              <a:solidFill>
                <a:srgbClr val="00539B"/>
              </a:solidFill>
              <a:ea typeface="ＭＳ Ｐゴシック" charset="0"/>
            </a:endParaRPr>
          </a:p>
        </p:txBody>
      </p:sp>
      <p:sp>
        <p:nvSpPr>
          <p:cNvPr id="57" name="Footer Placeholder 4"/>
          <p:cNvSpPr>
            <a:spLocks noGrp="1"/>
          </p:cNvSpPr>
          <p:nvPr>
            <p:ph type="ftr" sz="quarter" idx="3"/>
            <p:custDataLst>
              <p:tags r:id="rId82"/>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pPr fontAlgn="base">
              <a:spcBef>
                <a:spcPct val="0"/>
              </a:spcBef>
              <a:spcAft>
                <a:spcPct val="0"/>
              </a:spcAft>
            </a:pPr>
            <a:endParaRPr lang="en-GB">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a:t>
            </a:fld>
            <a:endParaRPr lang="en-GB" dirty="0">
              <a:solidFill>
                <a:srgbClr val="00539B"/>
              </a:solidFill>
              <a:ea typeface="ＭＳ Ｐゴシック" charset="0"/>
            </a:endParaRPr>
          </a:p>
        </p:txBody>
      </p:sp>
    </p:spTree>
    <p:extLst>
      <p:ext uri="{BB962C8B-B14F-4D97-AF65-F5344CB8AC3E}">
        <p14:creationId xmlns:p14="http://schemas.microsoft.com/office/powerpoint/2010/main" val="14898301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 id="2147483736" r:id="rId75"/>
    <p:sldLayoutId id="2147483737" r:id="rId76"/>
    <p:sldLayoutId id="2147483738" r:id="rId77"/>
    <p:sldLayoutId id="2147483739" r:id="rId78"/>
    <p:sldLayoutId id="2147483740" r:id="rId79"/>
    <p:sldLayoutId id="2147483741" r:id="rId80"/>
  </p:sldLayoutIdLst>
  <p:timing>
    <p:tnLst>
      <p:par>
        <p:cTn id="1" dur="indefinite" restart="never" nodeType="tmRoot"/>
      </p:par>
    </p:tnLst>
  </p:timing>
  <p:hf hdr="0"/>
  <p:txStyles>
    <p:title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63357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83"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55" name="Text Placeholder 2" descr="First level - paragraph text&#10;Second level - bullet 1&#10;Third level - bullet 2&#10;&#10;No more than 100 words per slide" title="Main body text"/>
          <p:cNvSpPr>
            <a:spLocks noGrp="1"/>
          </p:cNvSpPr>
          <p:nvPr>
            <p:ph type="body" idx="1"/>
          </p:nvPr>
        </p:nvSpPr>
        <p:spPr>
          <a:xfrm>
            <a:off x="720725" y="1800225"/>
            <a:ext cx="7966075" cy="4140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fontAlgn="base">
              <a:spcBef>
                <a:spcPct val="0"/>
              </a:spcBef>
              <a:spcAft>
                <a:spcPct val="0"/>
              </a:spcAft>
            </a:pPr>
            <a:fld id="{8B6E079F-0502-CC4C-9C8B-39554E94F19E}" type="datetime3">
              <a:rPr lang="en-GB" smtClean="0">
                <a:solidFill>
                  <a:srgbClr val="00539B"/>
                </a:solidFill>
                <a:ea typeface="ＭＳ Ｐゴシック" charset="0"/>
              </a:rPr>
              <a:pPr fontAlgn="base">
                <a:spcBef>
                  <a:spcPct val="0"/>
                </a:spcBef>
                <a:spcAft>
                  <a:spcPct val="0"/>
                </a:spcAft>
              </a:pPr>
              <a:t>1 March, 2016</a:t>
            </a:fld>
            <a:endParaRPr lang="en-GB" dirty="0">
              <a:solidFill>
                <a:srgbClr val="00539B"/>
              </a:solidFill>
              <a:ea typeface="ＭＳ Ｐゴシック" charset="0"/>
            </a:endParaRPr>
          </a:p>
        </p:txBody>
      </p:sp>
      <p:sp>
        <p:nvSpPr>
          <p:cNvPr id="57" name="Footer Placeholder 4"/>
          <p:cNvSpPr>
            <a:spLocks noGrp="1"/>
          </p:cNvSpPr>
          <p:nvPr>
            <p:ph type="ftr" sz="quarter" idx="3"/>
            <p:custDataLst>
              <p:tags r:id="rId82"/>
            </p:custDataLst>
          </p:nvPr>
        </p:nvSpPr>
        <p:spPr>
          <a:xfrm>
            <a:off x="0" y="6480000"/>
            <a:ext cx="9144000" cy="378000"/>
          </a:xfrm>
          <a:prstGeom prst="rect">
            <a:avLst/>
          </a:prstGeom>
        </p:spPr>
        <p:txBody>
          <a:bodyPr lIns="0" tIns="0" rIns="0" bIns="0" anchor="ctr"/>
          <a:lstStyle>
            <a:lvl1pPr algn="ctr">
              <a:defRPr lang="en-GB" sz="900" b="1" i="0" u="none">
                <a:solidFill>
                  <a:srgbClr val="00C000"/>
                </a:solidFill>
                <a:latin typeface="Arial"/>
              </a:defRPr>
            </a:lvl1pPr>
          </a:lstStyle>
          <a:p>
            <a:pPr fontAlgn="base">
              <a:spcBef>
                <a:spcPct val="0"/>
              </a:spcBef>
              <a:spcAft>
                <a:spcPct val="0"/>
              </a:spcAft>
            </a:pPr>
            <a:r>
              <a:rPr smtClean="0">
                <a:ea typeface="ＭＳ Ｐゴシック" charset="0"/>
                <a:cs typeface="Arial" charset="0"/>
              </a:rPr>
              <a:t>PUBLIC</a:t>
            </a:r>
            <a:r>
              <a:rPr smtClean="0">
                <a:solidFill>
                  <a:srgbClr val="000000"/>
                </a:solidFill>
                <a:ea typeface="ＭＳ Ｐゴシック" charset="0"/>
                <a:cs typeface="Arial" charset="0"/>
              </a:rPr>
              <a:t> </a:t>
            </a:r>
            <a:endParaRPr>
              <a:solidFill>
                <a:srgbClr val="000000"/>
              </a:solidFill>
              <a:ea typeface="ＭＳ Ｐゴシック" charset="0"/>
              <a:cs typeface="Arial" charset="0"/>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a:t>
            </a:fld>
            <a:endParaRPr lang="en-GB" dirty="0">
              <a:solidFill>
                <a:srgbClr val="00539B"/>
              </a:solidFill>
              <a:ea typeface="ＭＳ Ｐゴシック" charset="0"/>
            </a:endParaRPr>
          </a:p>
        </p:txBody>
      </p:sp>
    </p:spTree>
    <p:extLst>
      <p:ext uri="{BB962C8B-B14F-4D97-AF65-F5344CB8AC3E}">
        <p14:creationId xmlns:p14="http://schemas.microsoft.com/office/powerpoint/2010/main" val="191381934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2" r:id="rId30"/>
    <p:sldLayoutId id="2147483773" r:id="rId31"/>
    <p:sldLayoutId id="2147483774" r:id="rId32"/>
    <p:sldLayoutId id="2147483775" r:id="rId33"/>
    <p:sldLayoutId id="2147483776" r:id="rId34"/>
    <p:sldLayoutId id="2147483777" r:id="rId35"/>
    <p:sldLayoutId id="2147483778" r:id="rId36"/>
    <p:sldLayoutId id="2147483779" r:id="rId37"/>
    <p:sldLayoutId id="2147483780" r:id="rId38"/>
    <p:sldLayoutId id="2147483781" r:id="rId39"/>
    <p:sldLayoutId id="2147483782" r:id="rId40"/>
    <p:sldLayoutId id="2147483783" r:id="rId41"/>
    <p:sldLayoutId id="2147483784" r:id="rId42"/>
    <p:sldLayoutId id="2147483785" r:id="rId43"/>
    <p:sldLayoutId id="2147483786" r:id="rId44"/>
    <p:sldLayoutId id="2147483787" r:id="rId45"/>
    <p:sldLayoutId id="2147483788" r:id="rId46"/>
    <p:sldLayoutId id="2147483789" r:id="rId47"/>
    <p:sldLayoutId id="2147483790" r:id="rId48"/>
    <p:sldLayoutId id="2147483791" r:id="rId49"/>
    <p:sldLayoutId id="2147483792" r:id="rId50"/>
    <p:sldLayoutId id="2147483793" r:id="rId51"/>
    <p:sldLayoutId id="2147483794" r:id="rId52"/>
    <p:sldLayoutId id="2147483795" r:id="rId53"/>
    <p:sldLayoutId id="2147483796" r:id="rId54"/>
    <p:sldLayoutId id="2147483797" r:id="rId55"/>
    <p:sldLayoutId id="2147483798" r:id="rId56"/>
    <p:sldLayoutId id="2147483799" r:id="rId57"/>
    <p:sldLayoutId id="2147483800" r:id="rId58"/>
    <p:sldLayoutId id="2147483801" r:id="rId59"/>
    <p:sldLayoutId id="2147483802" r:id="rId60"/>
    <p:sldLayoutId id="2147483803" r:id="rId61"/>
    <p:sldLayoutId id="2147483804" r:id="rId62"/>
    <p:sldLayoutId id="2147483805" r:id="rId63"/>
    <p:sldLayoutId id="2147483806" r:id="rId64"/>
    <p:sldLayoutId id="2147483807" r:id="rId65"/>
    <p:sldLayoutId id="2147483808" r:id="rId66"/>
    <p:sldLayoutId id="2147483809" r:id="rId67"/>
    <p:sldLayoutId id="2147483810" r:id="rId68"/>
    <p:sldLayoutId id="2147483811" r:id="rId69"/>
    <p:sldLayoutId id="2147483812" r:id="rId70"/>
    <p:sldLayoutId id="2147483813" r:id="rId71"/>
    <p:sldLayoutId id="2147483814" r:id="rId72"/>
    <p:sldLayoutId id="2147483815" r:id="rId73"/>
    <p:sldLayoutId id="2147483816" r:id="rId74"/>
    <p:sldLayoutId id="2147483817" r:id="rId75"/>
    <p:sldLayoutId id="2147483818" r:id="rId76"/>
    <p:sldLayoutId id="2147483819" r:id="rId77"/>
    <p:sldLayoutId id="2147483820" r:id="rId78"/>
    <p:sldLayoutId id="2147483821" r:id="rId79"/>
    <p:sldLayoutId id="2147483822" r:id="rId80"/>
  </p:sldLayoutIdLst>
  <p:timing>
    <p:tnLst>
      <p:par>
        <p:cTn id="1" dur="indefinite" restart="never" nodeType="tmRoot"/>
      </p:par>
    </p:tnLst>
  </p:timing>
  <p:hf hdr="0"/>
  <p:txStyles>
    <p:title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fontAlgn="base">
              <a:spcBef>
                <a:spcPct val="0"/>
              </a:spcBef>
              <a:spcAft>
                <a:spcPct val="0"/>
              </a:spcAft>
            </a:pPr>
            <a:fld id="{8B6E079F-0502-CC4C-9C8B-39554E94F19E}" type="datetime3">
              <a:rPr lang="en-GB" smtClean="0">
                <a:solidFill>
                  <a:srgbClr val="00539B"/>
                </a:solidFill>
                <a:ea typeface="ＭＳ Ｐゴシック" charset="0"/>
              </a:rPr>
              <a:pPr fontAlgn="base">
                <a:spcBef>
                  <a:spcPct val="0"/>
                </a:spcBef>
                <a:spcAft>
                  <a:spcPct val="0"/>
                </a:spcAft>
              </a:pPr>
              <a:t>1 March, 2016</a:t>
            </a:fld>
            <a:endParaRPr lang="en-GB" dirty="0">
              <a:solidFill>
                <a:srgbClr val="00539B"/>
              </a:solidFill>
              <a:ea typeface="ＭＳ Ｐゴシック" charset="0"/>
            </a:endParaRPr>
          </a:p>
        </p:txBody>
      </p:sp>
      <p:sp>
        <p:nvSpPr>
          <p:cNvPr id="57" name="Footer Placeholder 4"/>
          <p:cNvSpPr>
            <a:spLocks noGrp="1"/>
          </p:cNvSpPr>
          <p:nvPr>
            <p:ph type="ftr" sz="quarter" idx="3"/>
            <p:custDataLst>
              <p:tags r:id="rId6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pPr fontAlgn="base">
              <a:spcBef>
                <a:spcPct val="0"/>
              </a:spcBef>
              <a:spcAft>
                <a:spcPct val="0"/>
              </a:spcAft>
            </a:pPr>
            <a:endParaRPr b="1">
              <a:ea typeface="ＭＳ Ｐゴシック" charset="0"/>
              <a:cs typeface="Arial" charset="0"/>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a:t>
            </a:fld>
            <a:endParaRPr lang="en-GB" dirty="0">
              <a:solidFill>
                <a:srgbClr val="00539B"/>
              </a:solidFill>
              <a:ea typeface="ＭＳ Ｐゴシック" charset="0"/>
            </a:endParaRPr>
          </a:p>
        </p:txBody>
      </p:sp>
      <p:pic>
        <p:nvPicPr>
          <p:cNvPr id="10" name="Picture 9"/>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348916904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 id="2147483850" r:id="rId27"/>
    <p:sldLayoutId id="2147483851" r:id="rId28"/>
    <p:sldLayoutId id="2147483852" r:id="rId29"/>
    <p:sldLayoutId id="2147483853" r:id="rId30"/>
    <p:sldLayoutId id="2147483854" r:id="rId31"/>
    <p:sldLayoutId id="2147483855" r:id="rId32"/>
    <p:sldLayoutId id="2147483856" r:id="rId33"/>
    <p:sldLayoutId id="2147483857" r:id="rId34"/>
    <p:sldLayoutId id="2147483858" r:id="rId35"/>
    <p:sldLayoutId id="2147483859" r:id="rId36"/>
    <p:sldLayoutId id="2147483860" r:id="rId37"/>
    <p:sldLayoutId id="2147483861" r:id="rId38"/>
    <p:sldLayoutId id="2147483862" r:id="rId39"/>
    <p:sldLayoutId id="2147483863" r:id="rId40"/>
    <p:sldLayoutId id="2147483864" r:id="rId41"/>
    <p:sldLayoutId id="2147483865" r:id="rId42"/>
    <p:sldLayoutId id="2147483866" r:id="rId43"/>
    <p:sldLayoutId id="2147483867" r:id="rId44"/>
    <p:sldLayoutId id="2147483868" r:id="rId45"/>
    <p:sldLayoutId id="2147483869" r:id="rId46"/>
    <p:sldLayoutId id="2147483870" r:id="rId47"/>
    <p:sldLayoutId id="2147483871" r:id="rId48"/>
    <p:sldLayoutId id="2147483872" r:id="rId49"/>
    <p:sldLayoutId id="2147483873" r:id="rId50"/>
    <p:sldLayoutId id="2147483874" r:id="rId51"/>
    <p:sldLayoutId id="2147483875" r:id="rId52"/>
    <p:sldLayoutId id="2147483876" r:id="rId53"/>
    <p:sldLayoutId id="2147483877" r:id="rId54"/>
    <p:sldLayoutId id="2147483878" r:id="rId55"/>
    <p:sldLayoutId id="2147483879" r:id="rId56"/>
    <p:sldLayoutId id="2147483880" r:id="rId57"/>
    <p:sldLayoutId id="2147483881" r:id="rId58"/>
    <p:sldLayoutId id="2147483882" r:id="rId59"/>
  </p:sldLayoutIdLst>
  <p:timing>
    <p:tnLst>
      <p:par>
        <p:cTn id="1" dur="indefinite" restart="never" nodeType="tmRoot"/>
      </p:par>
    </p:tnLst>
  </p:timing>
  <p:hf hdr="0"/>
  <p:txStyles>
    <p:titleStyle>
      <a:lvl1pPr algn="l" rtl="0" eaLnBrk="1" fontAlgn="base" hangingPunct="1">
        <a:spcBef>
          <a:spcPct val="0"/>
        </a:spcBef>
        <a:spcAft>
          <a:spcPct val="0"/>
        </a:spcAft>
        <a:defRPr sz="25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600"/>
        </a:spcAft>
        <a:buClr>
          <a:schemeClr val="tx1"/>
        </a:buClr>
        <a:buFontTx/>
        <a:buNone/>
        <a:defRPr lang="en-US" sz="18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600"/>
        </a:spcAft>
        <a:buClr>
          <a:schemeClr val="tx1"/>
        </a:buClr>
        <a:buSzTx/>
        <a:buFont typeface="Arial" charset="0"/>
        <a:buChar char="•"/>
        <a:tabLst/>
        <a:defRPr lang="en-US" sz="18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600"/>
        </a:spcAft>
        <a:buClr>
          <a:schemeClr val="tx1"/>
        </a:buClr>
        <a:buSzTx/>
        <a:buFont typeface="Arial"/>
        <a:buChar char="•"/>
        <a:tabLst/>
        <a:defRPr lang="en-US" sz="18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600"/>
        </a:spcAft>
        <a:buClr>
          <a:schemeClr val="tx1"/>
        </a:buClr>
        <a:buSzTx/>
        <a:buFont typeface="Arial" panose="020B0604020202020204" pitchFamily="34" charset="0"/>
        <a:buChar char="‒"/>
        <a:tabLst/>
        <a:defRPr lang="en-US" sz="18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fontAlgn="base">
              <a:spcBef>
                <a:spcPct val="0"/>
              </a:spcBef>
              <a:spcAft>
                <a:spcPct val="0"/>
              </a:spcAft>
            </a:pPr>
            <a:fld id="{8B6E079F-0502-CC4C-9C8B-39554E94F19E}" type="datetime3">
              <a:rPr lang="en-GB" smtClean="0">
                <a:solidFill>
                  <a:srgbClr val="00539B"/>
                </a:solidFill>
                <a:ea typeface="ＭＳ Ｐゴシック" charset="0"/>
              </a:rPr>
              <a:pPr fontAlgn="base">
                <a:spcBef>
                  <a:spcPct val="0"/>
                </a:spcBef>
                <a:spcAft>
                  <a:spcPct val="0"/>
                </a:spcAft>
              </a:pPr>
              <a:t>1 March, 2016</a:t>
            </a:fld>
            <a:endParaRPr lang="en-GB" dirty="0">
              <a:solidFill>
                <a:srgbClr val="00539B"/>
              </a:solidFill>
              <a:ea typeface="ＭＳ Ｐゴシック" charset="0"/>
            </a:endParaRPr>
          </a:p>
        </p:txBody>
      </p:sp>
      <p:sp>
        <p:nvSpPr>
          <p:cNvPr id="57" name="Footer Placeholder 4"/>
          <p:cNvSpPr>
            <a:spLocks noGrp="1"/>
          </p:cNvSpPr>
          <p:nvPr>
            <p:ph type="ftr" sz="quarter" idx="3"/>
            <p:custDataLst>
              <p:tags r:id="rId6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pPr fontAlgn="base">
              <a:spcBef>
                <a:spcPct val="0"/>
              </a:spcBef>
              <a:spcAft>
                <a:spcPct val="0"/>
              </a:spcAft>
            </a:pPr>
            <a:endParaRPr b="1">
              <a:ea typeface="ＭＳ Ｐゴシック" charset="0"/>
              <a:cs typeface="Arial" charset="0"/>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a:t>
            </a:fld>
            <a:endParaRPr lang="en-GB" dirty="0">
              <a:solidFill>
                <a:srgbClr val="00539B"/>
              </a:solidFill>
              <a:ea typeface="ＭＳ Ｐゴシック" charset="0"/>
            </a:endParaRPr>
          </a:p>
        </p:txBody>
      </p:sp>
      <p:pic>
        <p:nvPicPr>
          <p:cNvPr id="10" name="Picture 9"/>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42956986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 id="2147483916" r:id="rId33"/>
    <p:sldLayoutId id="2147483917" r:id="rId34"/>
    <p:sldLayoutId id="2147483918" r:id="rId35"/>
    <p:sldLayoutId id="2147483919" r:id="rId36"/>
    <p:sldLayoutId id="2147483920" r:id="rId37"/>
    <p:sldLayoutId id="2147483921" r:id="rId38"/>
    <p:sldLayoutId id="2147483922" r:id="rId39"/>
    <p:sldLayoutId id="2147483923" r:id="rId40"/>
    <p:sldLayoutId id="2147483924" r:id="rId41"/>
    <p:sldLayoutId id="2147483925" r:id="rId42"/>
    <p:sldLayoutId id="2147483926" r:id="rId43"/>
    <p:sldLayoutId id="2147483927" r:id="rId44"/>
    <p:sldLayoutId id="2147483928" r:id="rId45"/>
    <p:sldLayoutId id="2147483929" r:id="rId46"/>
    <p:sldLayoutId id="2147483930" r:id="rId47"/>
    <p:sldLayoutId id="2147483931" r:id="rId48"/>
    <p:sldLayoutId id="2147483932" r:id="rId49"/>
    <p:sldLayoutId id="2147483933" r:id="rId50"/>
    <p:sldLayoutId id="2147483934" r:id="rId51"/>
    <p:sldLayoutId id="2147483935" r:id="rId52"/>
    <p:sldLayoutId id="2147483936" r:id="rId53"/>
    <p:sldLayoutId id="2147483937" r:id="rId54"/>
    <p:sldLayoutId id="2147483938" r:id="rId55"/>
    <p:sldLayoutId id="2147483939" r:id="rId56"/>
    <p:sldLayoutId id="2147483940" r:id="rId57"/>
    <p:sldLayoutId id="2147483941" r:id="rId58"/>
    <p:sldLayoutId id="2147483942" r:id="rId59"/>
  </p:sldLayoutIdLst>
  <p:timing>
    <p:tnLst>
      <p:par>
        <p:cTn id="1" dur="indefinite" restart="never" nodeType="tmRoot"/>
      </p:par>
    </p:tnLst>
  </p:timing>
  <p:hf hdr="0"/>
  <p:txStyles>
    <p:titleStyle>
      <a:lvl1pPr algn="l" rtl="0" eaLnBrk="1" fontAlgn="base" hangingPunct="1">
        <a:spcBef>
          <a:spcPct val="0"/>
        </a:spcBef>
        <a:spcAft>
          <a:spcPct val="0"/>
        </a:spcAft>
        <a:defRPr sz="25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600"/>
        </a:spcAft>
        <a:buClr>
          <a:schemeClr val="tx1"/>
        </a:buClr>
        <a:buFontTx/>
        <a:buNone/>
        <a:defRPr lang="en-US" sz="18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600"/>
        </a:spcAft>
        <a:buClr>
          <a:schemeClr val="tx1"/>
        </a:buClr>
        <a:buSzTx/>
        <a:buFont typeface="Arial" charset="0"/>
        <a:buChar char="•"/>
        <a:tabLst/>
        <a:defRPr lang="en-US" sz="18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600"/>
        </a:spcAft>
        <a:buClr>
          <a:schemeClr val="tx1"/>
        </a:buClr>
        <a:buSzTx/>
        <a:buFont typeface="Arial"/>
        <a:buChar char="•"/>
        <a:tabLst/>
        <a:defRPr lang="en-US" sz="18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600"/>
        </a:spcAft>
        <a:buClr>
          <a:schemeClr val="tx1"/>
        </a:buClr>
        <a:buSzTx/>
        <a:buFont typeface="Arial" panose="020B0604020202020204" pitchFamily="34" charset="0"/>
        <a:buChar char="‒"/>
        <a:tabLst/>
        <a:defRPr lang="en-US" sz="18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fontAlgn="base">
              <a:spcBef>
                <a:spcPct val="0"/>
              </a:spcBef>
              <a:spcAft>
                <a:spcPct val="0"/>
              </a:spcAft>
            </a:pPr>
            <a:fld id="{8B6E079F-0502-CC4C-9C8B-39554E94F19E}" type="datetime3">
              <a:rPr lang="en-GB" smtClean="0">
                <a:solidFill>
                  <a:srgbClr val="00539B"/>
                </a:solidFill>
                <a:ea typeface="ＭＳ Ｐゴシック" charset="0"/>
              </a:rPr>
              <a:pPr fontAlgn="base">
                <a:spcBef>
                  <a:spcPct val="0"/>
                </a:spcBef>
                <a:spcAft>
                  <a:spcPct val="0"/>
                </a:spcAft>
              </a:pPr>
              <a:t>1 March, 2016</a:t>
            </a:fld>
            <a:endParaRPr lang="en-GB" dirty="0">
              <a:solidFill>
                <a:srgbClr val="00539B"/>
              </a:solidFill>
              <a:ea typeface="ＭＳ Ｐゴシック" charset="0"/>
            </a:endParaRPr>
          </a:p>
        </p:txBody>
      </p:sp>
      <p:sp>
        <p:nvSpPr>
          <p:cNvPr id="57" name="Footer Placeholder 4"/>
          <p:cNvSpPr>
            <a:spLocks noGrp="1"/>
          </p:cNvSpPr>
          <p:nvPr>
            <p:ph type="ftr" sz="quarter" idx="3"/>
            <p:custDataLst>
              <p:tags r:id="rId6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pPr fontAlgn="base">
              <a:spcBef>
                <a:spcPct val="0"/>
              </a:spcBef>
              <a:spcAft>
                <a:spcPct val="0"/>
              </a:spcAft>
            </a:pPr>
            <a:endParaRPr b="1">
              <a:ea typeface="ＭＳ Ｐゴシック" charset="0"/>
              <a:cs typeface="Arial" charset="0"/>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a:t>
            </a:fld>
            <a:endParaRPr lang="en-GB" dirty="0">
              <a:solidFill>
                <a:srgbClr val="00539B"/>
              </a:solidFill>
              <a:ea typeface="ＭＳ Ｐゴシック" charset="0"/>
            </a:endParaRPr>
          </a:p>
        </p:txBody>
      </p:sp>
      <p:pic>
        <p:nvPicPr>
          <p:cNvPr id="10" name="Picture 9"/>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627274454"/>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 id="2147483961" r:id="rId18"/>
    <p:sldLayoutId id="2147483962" r:id="rId19"/>
    <p:sldLayoutId id="2147483963" r:id="rId20"/>
    <p:sldLayoutId id="2147483964" r:id="rId21"/>
    <p:sldLayoutId id="2147483965" r:id="rId22"/>
    <p:sldLayoutId id="2147483966" r:id="rId23"/>
    <p:sldLayoutId id="2147483967" r:id="rId24"/>
    <p:sldLayoutId id="2147483968" r:id="rId25"/>
    <p:sldLayoutId id="2147483969" r:id="rId26"/>
    <p:sldLayoutId id="2147483970" r:id="rId27"/>
    <p:sldLayoutId id="2147483971" r:id="rId28"/>
    <p:sldLayoutId id="2147483972" r:id="rId29"/>
    <p:sldLayoutId id="2147483973" r:id="rId30"/>
    <p:sldLayoutId id="2147483974" r:id="rId31"/>
    <p:sldLayoutId id="2147483975" r:id="rId32"/>
    <p:sldLayoutId id="2147483976" r:id="rId33"/>
    <p:sldLayoutId id="2147483977" r:id="rId34"/>
    <p:sldLayoutId id="2147483978" r:id="rId35"/>
    <p:sldLayoutId id="2147483979" r:id="rId36"/>
    <p:sldLayoutId id="2147483980" r:id="rId37"/>
    <p:sldLayoutId id="2147483981" r:id="rId38"/>
    <p:sldLayoutId id="2147483982" r:id="rId39"/>
    <p:sldLayoutId id="2147483983" r:id="rId40"/>
    <p:sldLayoutId id="2147483984" r:id="rId41"/>
    <p:sldLayoutId id="2147483985" r:id="rId42"/>
    <p:sldLayoutId id="2147483986" r:id="rId43"/>
    <p:sldLayoutId id="2147483987" r:id="rId44"/>
    <p:sldLayoutId id="2147483988" r:id="rId45"/>
    <p:sldLayoutId id="2147483989" r:id="rId46"/>
    <p:sldLayoutId id="2147483990" r:id="rId47"/>
    <p:sldLayoutId id="2147483991" r:id="rId48"/>
    <p:sldLayoutId id="2147483992" r:id="rId49"/>
    <p:sldLayoutId id="2147483993" r:id="rId50"/>
    <p:sldLayoutId id="2147483994" r:id="rId51"/>
    <p:sldLayoutId id="2147483995" r:id="rId52"/>
    <p:sldLayoutId id="2147483996" r:id="rId53"/>
    <p:sldLayoutId id="2147483997" r:id="rId54"/>
    <p:sldLayoutId id="2147483998" r:id="rId55"/>
    <p:sldLayoutId id="2147483999" r:id="rId56"/>
    <p:sldLayoutId id="2147484000" r:id="rId57"/>
    <p:sldLayoutId id="2147484001" r:id="rId58"/>
    <p:sldLayoutId id="2147484002" r:id="rId59"/>
  </p:sldLayoutIdLst>
  <p:timing>
    <p:tnLst>
      <p:par>
        <p:cTn id="1" dur="indefinite" restart="never" nodeType="tmRoot"/>
      </p:par>
    </p:tnLst>
  </p:timing>
  <p:hf hdr="0"/>
  <p:txStyles>
    <p:titleStyle>
      <a:lvl1pPr algn="l" rtl="0" eaLnBrk="1" fontAlgn="base" hangingPunct="1">
        <a:spcBef>
          <a:spcPct val="0"/>
        </a:spcBef>
        <a:spcAft>
          <a:spcPct val="0"/>
        </a:spcAft>
        <a:defRPr sz="25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600"/>
        </a:spcAft>
        <a:buClr>
          <a:schemeClr val="tx1"/>
        </a:buClr>
        <a:buFontTx/>
        <a:buNone/>
        <a:defRPr lang="en-US" sz="18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600"/>
        </a:spcAft>
        <a:buClr>
          <a:schemeClr val="tx1"/>
        </a:buClr>
        <a:buSzTx/>
        <a:buFont typeface="Arial" charset="0"/>
        <a:buChar char="•"/>
        <a:tabLst/>
        <a:defRPr lang="en-US" sz="18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600"/>
        </a:spcAft>
        <a:buClr>
          <a:schemeClr val="tx1"/>
        </a:buClr>
        <a:buSzTx/>
        <a:buFont typeface="Arial"/>
        <a:buChar char="•"/>
        <a:tabLst/>
        <a:defRPr lang="en-US" sz="18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600"/>
        </a:spcAft>
        <a:buClr>
          <a:schemeClr val="tx1"/>
        </a:buClr>
        <a:buSzTx/>
        <a:buFont typeface="Arial" panose="020B0604020202020204" pitchFamily="34" charset="0"/>
        <a:buChar char="‒"/>
        <a:tabLst/>
        <a:defRPr lang="en-US" sz="18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fontAlgn="base">
              <a:spcBef>
                <a:spcPct val="0"/>
              </a:spcBef>
              <a:spcAft>
                <a:spcPct val="0"/>
              </a:spcAft>
            </a:pPr>
            <a:fld id="{8B6E079F-0502-CC4C-9C8B-39554E94F19E}" type="datetime3">
              <a:rPr lang="en-GB" smtClean="0">
                <a:solidFill>
                  <a:srgbClr val="00539B"/>
                </a:solidFill>
                <a:ea typeface="ＭＳ Ｐゴシック" charset="0"/>
              </a:rPr>
              <a:pPr fontAlgn="base">
                <a:spcBef>
                  <a:spcPct val="0"/>
                </a:spcBef>
                <a:spcAft>
                  <a:spcPct val="0"/>
                </a:spcAft>
              </a:pPr>
              <a:t>1 March, 2016</a:t>
            </a:fld>
            <a:endParaRPr lang="en-GB" dirty="0">
              <a:solidFill>
                <a:srgbClr val="00539B"/>
              </a:solidFill>
              <a:ea typeface="ＭＳ Ｐゴシック" charset="0"/>
            </a:endParaRPr>
          </a:p>
        </p:txBody>
      </p:sp>
      <p:sp>
        <p:nvSpPr>
          <p:cNvPr id="57" name="Footer Placeholder 4"/>
          <p:cNvSpPr>
            <a:spLocks noGrp="1"/>
          </p:cNvSpPr>
          <p:nvPr>
            <p:ph type="ftr" sz="quarter" idx="3"/>
            <p:custDataLst>
              <p:tags r:id="rId60"/>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pPr fontAlgn="base">
              <a:spcBef>
                <a:spcPct val="0"/>
              </a:spcBef>
              <a:spcAft>
                <a:spcPct val="0"/>
              </a:spcAft>
            </a:pPr>
            <a:endParaRPr b="1">
              <a:ea typeface="ＭＳ Ｐゴシック" charset="0"/>
              <a:cs typeface="Arial" charset="0"/>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a:t>
            </a:fld>
            <a:endParaRPr lang="en-GB" dirty="0">
              <a:solidFill>
                <a:srgbClr val="00539B"/>
              </a:solidFill>
              <a:ea typeface="ＭＳ Ｐゴシック" charset="0"/>
            </a:endParaRPr>
          </a:p>
        </p:txBody>
      </p:sp>
      <p:pic>
        <p:nvPicPr>
          <p:cNvPr id="10" name="Picture 9"/>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302207994"/>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 id="2147484021" r:id="rId18"/>
    <p:sldLayoutId id="2147484022" r:id="rId19"/>
    <p:sldLayoutId id="2147484023" r:id="rId20"/>
    <p:sldLayoutId id="2147484024" r:id="rId21"/>
    <p:sldLayoutId id="2147484025" r:id="rId22"/>
    <p:sldLayoutId id="2147484026" r:id="rId23"/>
    <p:sldLayoutId id="2147484027" r:id="rId24"/>
    <p:sldLayoutId id="2147484028" r:id="rId25"/>
    <p:sldLayoutId id="2147484029" r:id="rId26"/>
    <p:sldLayoutId id="2147484030" r:id="rId27"/>
    <p:sldLayoutId id="2147484031" r:id="rId28"/>
    <p:sldLayoutId id="2147484032" r:id="rId29"/>
    <p:sldLayoutId id="2147484033" r:id="rId30"/>
    <p:sldLayoutId id="2147484034" r:id="rId31"/>
    <p:sldLayoutId id="2147484035" r:id="rId32"/>
    <p:sldLayoutId id="2147484036" r:id="rId33"/>
    <p:sldLayoutId id="2147484037" r:id="rId34"/>
    <p:sldLayoutId id="2147484038" r:id="rId35"/>
    <p:sldLayoutId id="2147484039" r:id="rId36"/>
    <p:sldLayoutId id="2147484040" r:id="rId37"/>
    <p:sldLayoutId id="2147484041" r:id="rId38"/>
    <p:sldLayoutId id="2147484042" r:id="rId39"/>
    <p:sldLayoutId id="2147484043" r:id="rId40"/>
    <p:sldLayoutId id="2147484044" r:id="rId41"/>
    <p:sldLayoutId id="2147484045" r:id="rId42"/>
    <p:sldLayoutId id="2147484046" r:id="rId43"/>
    <p:sldLayoutId id="2147484047" r:id="rId44"/>
    <p:sldLayoutId id="2147484048" r:id="rId45"/>
    <p:sldLayoutId id="2147484049" r:id="rId46"/>
    <p:sldLayoutId id="2147484050" r:id="rId47"/>
    <p:sldLayoutId id="2147484051" r:id="rId48"/>
    <p:sldLayoutId id="2147484052" r:id="rId49"/>
    <p:sldLayoutId id="2147484053" r:id="rId50"/>
    <p:sldLayoutId id="2147484054" r:id="rId51"/>
    <p:sldLayoutId id="2147484055" r:id="rId52"/>
    <p:sldLayoutId id="2147484056" r:id="rId53"/>
    <p:sldLayoutId id="2147484057" r:id="rId54"/>
    <p:sldLayoutId id="2147484058" r:id="rId55"/>
    <p:sldLayoutId id="2147484060" r:id="rId56"/>
    <p:sldLayoutId id="2147484061" r:id="rId57"/>
    <p:sldLayoutId id="2147484062" r:id="rId58"/>
  </p:sldLayoutIdLst>
  <p:timing>
    <p:tnLst>
      <p:par>
        <p:cTn id="1" dur="indefinite" restart="never" nodeType="tmRoot"/>
      </p:par>
    </p:tnLst>
  </p:timing>
  <p:hf hdr="0"/>
  <p:txStyles>
    <p:titleStyle>
      <a:lvl1pPr algn="l" rtl="0" eaLnBrk="1" fontAlgn="base" hangingPunct="1">
        <a:spcBef>
          <a:spcPct val="0"/>
        </a:spcBef>
        <a:spcAft>
          <a:spcPct val="0"/>
        </a:spcAft>
        <a:defRPr sz="25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600"/>
        </a:spcAft>
        <a:buClr>
          <a:schemeClr val="tx1"/>
        </a:buClr>
        <a:buFontTx/>
        <a:buNone/>
        <a:defRPr lang="en-US" sz="18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600"/>
        </a:spcAft>
        <a:buClr>
          <a:schemeClr val="tx1"/>
        </a:buClr>
        <a:buSzTx/>
        <a:buFont typeface="Arial" charset="0"/>
        <a:buChar char="•"/>
        <a:tabLst/>
        <a:defRPr lang="en-US" sz="18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600"/>
        </a:spcAft>
        <a:buClr>
          <a:schemeClr val="tx1"/>
        </a:buClr>
        <a:buSzTx/>
        <a:buFont typeface="Arial"/>
        <a:buChar char="•"/>
        <a:tabLst/>
        <a:defRPr lang="en-US" sz="18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600"/>
        </a:spcAft>
        <a:buClr>
          <a:schemeClr val="tx1"/>
        </a:buClr>
        <a:buSzTx/>
        <a:buFont typeface="Arial" panose="020B0604020202020204" pitchFamily="34" charset="0"/>
        <a:buChar char="‒"/>
        <a:tabLst/>
        <a:defRPr lang="en-US" sz="18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6.xml"/><Relationship Id="rId1" Type="http://schemas.openxmlformats.org/officeDocument/2006/relationships/tags" Target="../tags/tag36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8.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5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5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82.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mailto:newbusiness@ebrd.com" TargetMode="External"/><Relationship Id="rId7" Type="http://schemas.openxmlformats.org/officeDocument/2006/relationships/hyperlink" Target="http://www.google.co.uk/url?sa=i&amp;rct=j&amp;q=ebrd&amp;source=images&amp;cd=&amp;cad=rja&amp;docid=aTy6XV0kVk7ZCM&amp;tbnid=CxHy3R2BLlrLFM:&amp;ved=0CAUQjRw&amp;url=http://euobserver.com/opinion/115831&amp;ei=EW3dUYLbOOqW0AWDgYGoCQ&amp;bvm=bv.48705608,d.d2k&amp;psig=AFQjCNEYaixv_3V1m1Gf4gdLi0FvhbY8eA&amp;ust=1373551855427961" TargetMode="External"/><Relationship Id="rId2" Type="http://schemas.openxmlformats.org/officeDocument/2006/relationships/notesSlide" Target="../notesSlides/notesSlide15.xml"/><Relationship Id="rId1" Type="http://schemas.openxmlformats.org/officeDocument/2006/relationships/slideLayout" Target="../slideLayouts/slideLayout110.xml"/><Relationship Id="rId6" Type="http://schemas.openxmlformats.org/officeDocument/2006/relationships/hyperlink" Target="mailto:press@ebrd.com" TargetMode="External"/><Relationship Id="rId5" Type="http://schemas.openxmlformats.org/officeDocument/2006/relationships/hyperlink" Target="http://www.ebrd.com/croatia.html" TargetMode="External"/><Relationship Id="rId4" Type="http://schemas.openxmlformats.org/officeDocument/2006/relationships/hyperlink" Target="http://www.ebrd.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8.xml"/><Relationship Id="rId1" Type="http://schemas.openxmlformats.org/officeDocument/2006/relationships/tags" Target="../tags/tag36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6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58.xml"/><Relationship Id="rId5" Type="http://schemas.openxmlformats.org/officeDocument/2006/relationships/image" Target="../media/image22.png"/><Relationship Id="rId4" Type="http://schemas.openxmlformats.org/officeDocument/2006/relationships/hyperlink" Target="http://www.google.co.uk/url?sa=i&amp;rct=j&amp;q=&amp;esrc=s&amp;frm=1&amp;source=images&amp;cd=&amp;cad=rja&amp;uact=8&amp;ved=0CAcQjRw&amp;url=http://energyweek.mk/arhiva/2011/en/history.html&amp;ei=ytGiVNO3OMn7UICCgvgI&amp;bvm=bv.82001339,d.d24&amp;psig=AFQjCNEVTEh4-z2GmyaqZeiwGelj9gJCeQ&amp;ust=142004308183154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85800" y="4953000"/>
            <a:ext cx="6291266" cy="1447800"/>
          </a:xfrm>
        </p:spPr>
        <p:txBody>
          <a:bodyPr>
            <a:normAutofit/>
          </a:bodyPr>
          <a:lstStyle/>
          <a:p>
            <a:r>
              <a:rPr lang="en-US" sz="2800" dirty="0" smtClean="0">
                <a:solidFill>
                  <a:srgbClr val="00539B"/>
                </a:solidFill>
                <a:latin typeface="Franklin Gothic Medium" panose="020B0603020102020204" pitchFamily="34" charset="0"/>
              </a:rPr>
              <a:t>Energy Efficiency and Climate Change</a:t>
            </a:r>
            <a:br>
              <a:rPr lang="en-US" sz="2800" dirty="0" smtClean="0">
                <a:solidFill>
                  <a:srgbClr val="00539B"/>
                </a:solidFill>
                <a:latin typeface="Franklin Gothic Medium" panose="020B0603020102020204" pitchFamily="34" charset="0"/>
              </a:rPr>
            </a:br>
            <a:r>
              <a:rPr lang="en-US" sz="2800" dirty="0">
                <a:solidFill>
                  <a:srgbClr val="00539B"/>
                </a:solidFill>
                <a:latin typeface="Franklin Gothic Medium" panose="020B0603020102020204" pitchFamily="34" charset="0"/>
              </a:rPr>
              <a:t>Engagement in </a:t>
            </a:r>
            <a:r>
              <a:rPr lang="en-US" sz="2800" dirty="0" smtClean="0">
                <a:solidFill>
                  <a:srgbClr val="00539B"/>
                </a:solidFill>
                <a:latin typeface="Franklin Gothic Medium" panose="020B0603020102020204" pitchFamily="34" charset="0"/>
              </a:rPr>
              <a:t>Croatia</a:t>
            </a:r>
            <a:br>
              <a:rPr lang="en-US" sz="2800" dirty="0" smtClean="0">
                <a:solidFill>
                  <a:srgbClr val="00539B"/>
                </a:solidFill>
                <a:latin typeface="Franklin Gothic Medium" panose="020B0603020102020204" pitchFamily="34" charset="0"/>
              </a:rPr>
            </a:br>
            <a:r>
              <a:rPr lang="en-US" dirty="0">
                <a:solidFill>
                  <a:srgbClr val="00539B"/>
                </a:solidFill>
                <a:latin typeface="Franklin Gothic Medium" panose="020B0603020102020204" pitchFamily="34" charset="0"/>
              </a:rPr>
              <a:t/>
            </a:r>
            <a:br>
              <a:rPr lang="en-US" dirty="0">
                <a:solidFill>
                  <a:srgbClr val="00539B"/>
                </a:solidFill>
                <a:latin typeface="Franklin Gothic Medium" panose="020B0603020102020204" pitchFamily="34" charset="0"/>
              </a:rPr>
            </a:br>
            <a:r>
              <a:rPr lang="en-US" sz="1600" dirty="0" smtClean="0">
                <a:solidFill>
                  <a:srgbClr val="00539B"/>
                </a:solidFill>
                <a:latin typeface="Franklin Gothic Book" panose="020B0503020102020204" pitchFamily="34" charset="0"/>
              </a:rPr>
              <a:t>Zagreb, 2 March </a:t>
            </a:r>
            <a:r>
              <a:rPr lang="en-GB" sz="1600" dirty="0" smtClean="0">
                <a:solidFill>
                  <a:srgbClr val="00539B"/>
                </a:solidFill>
                <a:latin typeface="Franklin Gothic Book" panose="020B0503020102020204" pitchFamily="34" charset="0"/>
              </a:rPr>
              <a:t>2016</a:t>
            </a:r>
            <a:endParaRPr lang="en-US" sz="1600" dirty="0">
              <a:solidFill>
                <a:srgbClr val="00539B"/>
              </a:solidFill>
              <a:latin typeface="Franklin Gothic Book" panose="020B0503020102020204" pitchFamily="34" charset="0"/>
            </a:endParaRPr>
          </a:p>
        </p:txBody>
      </p:sp>
      <p:sp>
        <p:nvSpPr>
          <p:cNvPr id="2" name="BJPseudoFooter"/>
          <p:cNvSpPr txBox="1"/>
          <p:nvPr>
            <p:custDataLst>
              <p:tags r:id="rId1"/>
            </p:custDataLst>
          </p:nvPr>
        </p:nvSpPr>
        <p:spPr>
          <a:xfrm>
            <a:off x="127000" y="6614468"/>
            <a:ext cx="8890000" cy="369332"/>
          </a:xfrm>
          <a:prstGeom prst="rect">
            <a:avLst/>
          </a:prstGeom>
          <a:noFill/>
        </p:spPr>
        <p:txBody>
          <a:bodyPr vert="horz" wrap="square" rtlCol="0">
            <a:spAutoFit/>
          </a:bodyPr>
          <a:lstStyle/>
          <a:p>
            <a:pPr algn="ctr" fontAlgn="base">
              <a:spcBef>
                <a:spcPct val="0"/>
              </a:spcBef>
              <a:spcAft>
                <a:spcPct val="0"/>
              </a:spcAft>
            </a:pPr>
            <a:endParaRPr lang="en-GB" dirty="0"/>
          </a:p>
        </p:txBody>
      </p:sp>
    </p:spTree>
    <p:extLst>
      <p:ext uri="{BB962C8B-B14F-4D97-AF65-F5344CB8AC3E}">
        <p14:creationId xmlns:p14="http://schemas.microsoft.com/office/powerpoint/2010/main" val="41901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99486"/>
            <a:ext cx="8763000" cy="3908762"/>
          </a:xfrm>
          <a:prstGeom prst="rect">
            <a:avLst/>
          </a:prstGeom>
        </p:spPr>
        <p:txBody>
          <a:bodyPr wrap="square">
            <a:spAutoFit/>
          </a:bodyPr>
          <a:lstStyle/>
          <a:p>
            <a:r>
              <a:rPr lang="en-US" dirty="0" smtClean="0">
                <a:solidFill>
                  <a:schemeClr val="accent1"/>
                </a:solidFill>
                <a:latin typeface="Franklin Gothic Book" panose="020B0503020102020204" pitchFamily="34" charset="0"/>
              </a:rPr>
              <a:t>Through 185 sub-projects and investments in amount of EUR 49.62 million </a:t>
            </a:r>
          </a:p>
          <a:p>
            <a:r>
              <a:rPr lang="en-US" dirty="0" smtClean="0">
                <a:solidFill>
                  <a:schemeClr val="accent1"/>
                </a:solidFill>
                <a:latin typeface="Franklin Gothic Book" panose="020B0503020102020204" pitchFamily="34" charset="0"/>
              </a:rPr>
              <a:t>in 2.5 years, following saving  were achieved:</a:t>
            </a:r>
            <a:endParaRPr lang="en-US" dirty="0">
              <a:solidFill>
                <a:schemeClr val="accent1"/>
              </a:solidFill>
              <a:latin typeface="Franklin Gothic Book" panose="020B0503020102020204" pitchFamily="34" charset="0"/>
            </a:endParaRPr>
          </a:p>
          <a:p>
            <a:endParaRPr lang="en-GB" sz="2000" dirty="0" smtClean="0">
              <a:solidFill>
                <a:srgbClr val="D77700"/>
              </a:solidFill>
              <a:latin typeface="Franklin Gothic Book" panose="020B0503020102020204" pitchFamily="34" charset="0"/>
            </a:endParaRPr>
          </a:p>
          <a:p>
            <a:pPr marL="285750" indent="-285750">
              <a:buFont typeface="Arial" panose="020B0604020202020204" pitchFamily="34" charset="0"/>
              <a:buChar char="•"/>
            </a:pPr>
            <a:r>
              <a:rPr lang="en-GB" sz="2000" dirty="0" smtClean="0">
                <a:solidFill>
                  <a:srgbClr val="D77700"/>
                </a:solidFill>
                <a:latin typeface="Franklin Gothic Medium" panose="020B0603020102020204" pitchFamily="34" charset="0"/>
              </a:rPr>
              <a:t>Primary </a:t>
            </a:r>
            <a:r>
              <a:rPr lang="en-GB" sz="2000" dirty="0">
                <a:solidFill>
                  <a:srgbClr val="D77700"/>
                </a:solidFill>
                <a:latin typeface="Franklin Gothic Medium" panose="020B0603020102020204" pitchFamily="34" charset="0"/>
              </a:rPr>
              <a:t>energy savings: </a:t>
            </a:r>
            <a:r>
              <a:rPr lang="en-US" sz="2000" b="1" dirty="0" smtClean="0">
                <a:solidFill>
                  <a:schemeClr val="accent1"/>
                </a:solidFill>
                <a:latin typeface="Franklin Gothic Book" panose="020B0503020102020204" pitchFamily="34" charset="0"/>
              </a:rPr>
              <a:t>327 </a:t>
            </a:r>
            <a:r>
              <a:rPr lang="en-US" sz="2000" b="1" dirty="0" err="1" smtClean="0">
                <a:solidFill>
                  <a:schemeClr val="accent1"/>
                </a:solidFill>
                <a:latin typeface="Franklin Gothic Book" panose="020B0503020102020204" pitchFamily="34" charset="0"/>
              </a:rPr>
              <a:t>GWh</a:t>
            </a:r>
            <a:r>
              <a:rPr lang="en-US" sz="2000" b="1" dirty="0" smtClean="0">
                <a:solidFill>
                  <a:schemeClr val="accent1"/>
                </a:solidFill>
                <a:latin typeface="Franklin Gothic Book" panose="020B0503020102020204" pitchFamily="34" charset="0"/>
              </a:rPr>
              <a:t>/y</a:t>
            </a:r>
          </a:p>
          <a:p>
            <a:pPr marL="285750" indent="-285750">
              <a:buFont typeface="Arial" panose="020B0604020202020204" pitchFamily="34" charset="0"/>
              <a:buChar char="•"/>
            </a:pPr>
            <a:r>
              <a:rPr lang="en-US" sz="2000" b="1" dirty="0" smtClean="0">
                <a:solidFill>
                  <a:schemeClr val="accent1"/>
                </a:solidFill>
                <a:latin typeface="Franklin Gothic Book" panose="020B0503020102020204" pitchFamily="34" charset="0"/>
              </a:rPr>
              <a:t>buildings </a:t>
            </a:r>
            <a:r>
              <a:rPr lang="en-US" sz="2000" b="1" dirty="0">
                <a:solidFill>
                  <a:schemeClr val="accent1"/>
                </a:solidFill>
                <a:latin typeface="Franklin Gothic Book" panose="020B0503020102020204" pitchFamily="34" charset="0"/>
              </a:rPr>
              <a:t>energy consumption </a:t>
            </a:r>
            <a:endParaRPr lang="en-US" sz="2000" b="1" dirty="0" smtClean="0">
              <a:solidFill>
                <a:schemeClr val="accent1"/>
              </a:solidFill>
              <a:latin typeface="Franklin Gothic Book" panose="020B0503020102020204" pitchFamily="34" charset="0"/>
            </a:endParaRPr>
          </a:p>
          <a:p>
            <a:r>
              <a:rPr lang="en-US" sz="2000" b="1" dirty="0">
                <a:solidFill>
                  <a:schemeClr val="accent1"/>
                </a:solidFill>
                <a:latin typeface="Franklin Gothic Book" panose="020B0503020102020204" pitchFamily="34" charset="0"/>
              </a:rPr>
              <a:t> </a:t>
            </a:r>
            <a:r>
              <a:rPr lang="en-US" sz="2000" b="1" dirty="0" smtClean="0">
                <a:solidFill>
                  <a:schemeClr val="accent1"/>
                </a:solidFill>
                <a:latin typeface="Franklin Gothic Book" panose="020B0503020102020204" pitchFamily="34" charset="0"/>
              </a:rPr>
              <a:t>   </a:t>
            </a:r>
            <a:r>
              <a:rPr lang="en-US" sz="2000" dirty="0" smtClean="0">
                <a:solidFill>
                  <a:schemeClr val="accent1"/>
                </a:solidFill>
                <a:latin typeface="Franklin Gothic Book" panose="020B0503020102020204" pitchFamily="34" charset="0"/>
              </a:rPr>
              <a:t>of </a:t>
            </a:r>
            <a:r>
              <a:rPr lang="en-US" sz="2000" dirty="0">
                <a:solidFill>
                  <a:schemeClr val="accent1"/>
                </a:solidFill>
                <a:latin typeface="Franklin Gothic Book" panose="020B0503020102020204" pitchFamily="34" charset="0"/>
              </a:rPr>
              <a:t>the </a:t>
            </a:r>
            <a:r>
              <a:rPr lang="en-US" sz="2000" b="1" dirty="0">
                <a:solidFill>
                  <a:schemeClr val="accent1"/>
                </a:solidFill>
                <a:latin typeface="Franklin Gothic Book" panose="020B0503020102020204" pitchFamily="34" charset="0"/>
              </a:rPr>
              <a:t>city of </a:t>
            </a:r>
            <a:r>
              <a:rPr lang="en-US" sz="2000" b="1" dirty="0" smtClean="0">
                <a:solidFill>
                  <a:schemeClr val="accent1"/>
                </a:solidFill>
                <a:latin typeface="Franklin Gothic Book" panose="020B0503020102020204" pitchFamily="34" charset="0"/>
              </a:rPr>
              <a:t>~25,000 inhabitants</a:t>
            </a:r>
            <a:endParaRPr lang="en-US" sz="2000" b="1" dirty="0">
              <a:solidFill>
                <a:schemeClr val="accent1"/>
              </a:solidFill>
              <a:latin typeface="Franklin Gothic Book" panose="020B0503020102020204" pitchFamily="34" charset="0"/>
            </a:endParaRPr>
          </a:p>
          <a:p>
            <a:pPr marL="285750" indent="-285750">
              <a:buFont typeface="Arial" panose="020B0604020202020204" pitchFamily="34" charset="0"/>
              <a:buChar char="•"/>
            </a:pPr>
            <a:endParaRPr lang="en-US" b="1" dirty="0" smtClean="0">
              <a:latin typeface="Franklin Gothic Book" panose="020B0503020102020204" pitchFamily="34" charset="0"/>
            </a:endParaRPr>
          </a:p>
          <a:p>
            <a:pPr marL="285750" indent="-285750">
              <a:buFont typeface="Arial" panose="020B0604020202020204" pitchFamily="34" charset="0"/>
              <a:buChar char="•"/>
            </a:pPr>
            <a:endParaRPr lang="en-US" b="1" dirty="0">
              <a:latin typeface="Franklin Gothic Book" panose="020B0503020102020204" pitchFamily="34" charset="0"/>
            </a:endParaRPr>
          </a:p>
          <a:p>
            <a:pPr marL="285750" indent="-285750">
              <a:buFont typeface="Arial" panose="020B0604020202020204" pitchFamily="34" charset="0"/>
              <a:buChar char="•"/>
            </a:pPr>
            <a:endParaRPr lang="en-US" b="1" dirty="0" smtClean="0">
              <a:latin typeface="Franklin Gothic Book" panose="020B0503020102020204" pitchFamily="34" charset="0"/>
            </a:endParaRPr>
          </a:p>
          <a:p>
            <a:endParaRPr lang="en-US" b="1" dirty="0" smtClean="0">
              <a:latin typeface="Franklin Gothic Book" panose="020B0503020102020204" pitchFamily="34" charset="0"/>
            </a:endParaRPr>
          </a:p>
          <a:p>
            <a:endParaRPr lang="en-US" sz="2000" b="1" dirty="0" smtClean="0">
              <a:latin typeface="Franklin Gothic Book" panose="020B0503020102020204" pitchFamily="34" charset="0"/>
            </a:endParaRPr>
          </a:p>
          <a:p>
            <a:pPr marL="285750" indent="-285750">
              <a:buFont typeface="Arial" panose="020B0604020202020204" pitchFamily="34" charset="0"/>
              <a:buChar char="•"/>
            </a:pPr>
            <a:r>
              <a:rPr lang="en-GB" sz="2000" dirty="0">
                <a:solidFill>
                  <a:srgbClr val="D77700"/>
                </a:solidFill>
                <a:latin typeface="Franklin Gothic Medium" panose="020B0603020102020204" pitchFamily="34" charset="0"/>
              </a:rPr>
              <a:t>Carbon reductions: </a:t>
            </a:r>
            <a:r>
              <a:rPr lang="en-US" sz="2000" b="1" dirty="0" smtClean="0">
                <a:solidFill>
                  <a:schemeClr val="accent1"/>
                </a:solidFill>
                <a:latin typeface="Franklin Gothic Book" panose="020B0503020102020204" pitchFamily="34" charset="0"/>
              </a:rPr>
              <a:t>92,837 </a:t>
            </a:r>
            <a:r>
              <a:rPr lang="en-US" sz="2000" b="1" dirty="0" err="1">
                <a:solidFill>
                  <a:schemeClr val="accent1"/>
                </a:solidFill>
                <a:latin typeface="Franklin Gothic Book" panose="020B0503020102020204" pitchFamily="34" charset="0"/>
              </a:rPr>
              <a:t>tonnes</a:t>
            </a:r>
            <a:r>
              <a:rPr lang="en-US" sz="2000" b="1" dirty="0">
                <a:solidFill>
                  <a:schemeClr val="accent1"/>
                </a:solidFill>
                <a:latin typeface="Franklin Gothic Book" panose="020B0503020102020204" pitchFamily="34" charset="0"/>
              </a:rPr>
              <a:t> of </a:t>
            </a:r>
            <a:r>
              <a:rPr lang="en-GB" altLang="en-US" sz="2000" dirty="0">
                <a:solidFill>
                  <a:schemeClr val="accent1"/>
                </a:solidFill>
                <a:latin typeface="Franklin Gothic Medium" panose="020B0603020102020204" pitchFamily="34" charset="0"/>
              </a:rPr>
              <a:t>CO</a:t>
            </a:r>
            <a:r>
              <a:rPr lang="en-GB" altLang="en-US" sz="2000" baseline="-25000" dirty="0">
                <a:solidFill>
                  <a:schemeClr val="accent1"/>
                </a:solidFill>
                <a:latin typeface="Franklin Gothic Medium" panose="020B0603020102020204" pitchFamily="34" charset="0"/>
              </a:rPr>
              <a:t>2 </a:t>
            </a:r>
            <a:r>
              <a:rPr lang="en-US" sz="2000" b="1" dirty="0" smtClean="0">
                <a:solidFill>
                  <a:schemeClr val="accent1"/>
                </a:solidFill>
                <a:latin typeface="Franklin Gothic Book" panose="020B0503020102020204" pitchFamily="34" charset="0"/>
              </a:rPr>
              <a:t>/</a:t>
            </a:r>
            <a:r>
              <a:rPr lang="en-US" sz="2000" b="1" dirty="0">
                <a:solidFill>
                  <a:schemeClr val="accent1"/>
                </a:solidFill>
                <a:latin typeface="Franklin Gothic Book" panose="020B0503020102020204" pitchFamily="34" charset="0"/>
              </a:rPr>
              <a:t>y.</a:t>
            </a:r>
            <a:r>
              <a:rPr lang="en-US" sz="2000" dirty="0">
                <a:solidFill>
                  <a:schemeClr val="accent1"/>
                </a:solidFill>
                <a:latin typeface="Franklin Gothic Book" panose="020B0503020102020204" pitchFamily="34" charset="0"/>
              </a:rPr>
              <a:t> </a:t>
            </a:r>
            <a:endParaRPr lang="en-US" sz="2000" dirty="0" smtClean="0">
              <a:solidFill>
                <a:schemeClr val="accent1"/>
              </a:solidFill>
              <a:latin typeface="Franklin Gothic Book" panose="020B0503020102020204" pitchFamily="34" charset="0"/>
            </a:endParaRPr>
          </a:p>
          <a:p>
            <a:pPr marL="285750" indent="-285750">
              <a:buFont typeface="Arial" panose="020B0604020202020204" pitchFamily="34" charset="0"/>
              <a:buChar char="•"/>
            </a:pPr>
            <a:r>
              <a:rPr lang="en-US" sz="2000" b="1" dirty="0" smtClean="0">
                <a:solidFill>
                  <a:schemeClr val="accent1"/>
                </a:solidFill>
                <a:latin typeface="Franklin Gothic Book" panose="020B0503020102020204" pitchFamily="34" charset="0"/>
              </a:rPr>
              <a:t>~13,600 </a:t>
            </a:r>
            <a:r>
              <a:rPr lang="en-US" sz="2000" b="1" dirty="0">
                <a:solidFill>
                  <a:schemeClr val="accent1"/>
                </a:solidFill>
                <a:latin typeface="Franklin Gothic Book" panose="020B0503020102020204" pitchFamily="34" charset="0"/>
              </a:rPr>
              <a:t>passenger </a:t>
            </a:r>
            <a:r>
              <a:rPr lang="en-US" sz="2000" b="1" dirty="0" smtClean="0">
                <a:solidFill>
                  <a:schemeClr val="accent1"/>
                </a:solidFill>
                <a:latin typeface="Franklin Gothic Book" panose="020B0503020102020204" pitchFamily="34" charset="0"/>
              </a:rPr>
              <a:t>cars in 1 year</a:t>
            </a:r>
            <a:endParaRPr lang="en-GB" sz="2000" dirty="0">
              <a:solidFill>
                <a:schemeClr val="accent1"/>
              </a:solidFill>
              <a:latin typeface="Franklin Gothic Book" panose="020B0503020102020204" pitchFamily="34" charset="0"/>
            </a:endParaRPr>
          </a:p>
        </p:txBody>
      </p:sp>
      <p:sp>
        <p:nvSpPr>
          <p:cNvPr id="6" name="Title 9"/>
          <p:cNvSpPr txBox="1">
            <a:spLocks/>
          </p:cNvSpPr>
          <p:nvPr/>
        </p:nvSpPr>
        <p:spPr>
          <a:xfrm>
            <a:off x="76200" y="76200"/>
            <a:ext cx="7315200" cy="1066800"/>
          </a:xfrm>
          <a:prstGeom prst="rect">
            <a:avLst/>
          </a:prstGeom>
        </p:spPr>
        <p:txBody>
          <a:bodyPr>
            <a:noAutofit/>
          </a:bodyPr>
          <a:lst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a:spcBef>
                <a:spcPts val="300"/>
              </a:spcBef>
              <a:buClr>
                <a:srgbClr val="669900"/>
              </a:buClr>
            </a:pPr>
            <a:r>
              <a:rPr lang="en-GB" altLang="en-US" dirty="0">
                <a:latin typeface="Franklin Gothic Medium" panose="020B0603020102020204" pitchFamily="34" charset="0"/>
              </a:rPr>
              <a:t>Western Balkans </a:t>
            </a:r>
          </a:p>
          <a:p>
            <a:pPr>
              <a:spcBef>
                <a:spcPts val="300"/>
              </a:spcBef>
              <a:buClr>
                <a:srgbClr val="669900"/>
              </a:buClr>
            </a:pPr>
            <a:r>
              <a:rPr lang="en-GB" altLang="en-US" dirty="0" smtClean="0">
                <a:latin typeface="Franklin Gothic Medium" panose="020B0603020102020204" pitchFamily="34" charset="0"/>
              </a:rPr>
              <a:t>Sustainable Energy Financing Facility II</a:t>
            </a:r>
            <a:endParaRPr lang="en-US" dirty="0">
              <a:latin typeface="Franklin Gothic Medium" panose="020B0603020102020204" pitchFamily="34" charset="0"/>
            </a:endParaRPr>
          </a:p>
        </p:txBody>
      </p:sp>
      <p:sp>
        <p:nvSpPr>
          <p:cNvPr id="7" name="Rectangle 6"/>
          <p:cNvSpPr/>
          <p:nvPr/>
        </p:nvSpPr>
        <p:spPr>
          <a:xfrm>
            <a:off x="719138" y="6581001"/>
            <a:ext cx="816249" cy="215444"/>
          </a:xfrm>
          <a:prstGeom prst="rect">
            <a:avLst/>
          </a:prstGeom>
        </p:spPr>
        <p:txBody>
          <a:bodyPr wrap="none">
            <a:spAutoFit/>
          </a:bodyPr>
          <a:lstStyle/>
          <a:p>
            <a:pPr fontAlgn="base">
              <a:spcBef>
                <a:spcPct val="0"/>
              </a:spcBef>
              <a:spcAft>
                <a:spcPct val="0"/>
              </a:spcAft>
            </a:pPr>
            <a:r>
              <a:rPr lang="en-GB" sz="800" dirty="0" smtClean="0">
                <a:solidFill>
                  <a:srgbClr val="00539B"/>
                </a:solidFill>
                <a:latin typeface="Franklin Gothic Book" panose="020B0503020102020204" pitchFamily="34" charset="0"/>
                <a:ea typeface="ＭＳ Ｐゴシック" charset="0"/>
                <a:cs typeface="Arial" charset="0"/>
              </a:rPr>
              <a:t>2 March 2016</a:t>
            </a:r>
            <a:endParaRPr lang="en-GB" sz="800" dirty="0">
              <a:solidFill>
                <a:srgbClr val="00539B"/>
              </a:solidFill>
              <a:latin typeface="Franklin Gothic Book" panose="020B0503020102020204" pitchFamily="34" charset="0"/>
              <a:ea typeface="ＭＳ Ｐゴシック" charset="0"/>
              <a:cs typeface="Arial" charset="0"/>
            </a:endParaRPr>
          </a:p>
        </p:txBody>
      </p:sp>
      <p:sp>
        <p:nvSpPr>
          <p:cNvPr id="8" name="Slide Number Placeholder 5"/>
          <p:cNvSpPr txBox="1">
            <a:spLocks/>
          </p:cNvSpPr>
          <p:nvPr/>
        </p:nvSpPr>
        <p:spPr>
          <a:xfrm>
            <a:off x="8472683" y="6581001"/>
            <a:ext cx="333769" cy="2087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F9F866-B438-9445-8D9F-1F8FF6608833}" type="slidenum">
              <a:rPr lang="en-GB" sz="800" smtClean="0">
                <a:solidFill>
                  <a:srgbClr val="00539B"/>
                </a:solidFill>
                <a:latin typeface="Franklin Gothic Book" panose="020B0503020102020204" pitchFamily="34" charset="0"/>
              </a:rPr>
              <a:pPr/>
              <a:t>10</a:t>
            </a:fld>
            <a:endParaRPr lang="en-GB" sz="800" dirty="0">
              <a:solidFill>
                <a:srgbClr val="00539B"/>
              </a:solidFill>
              <a:latin typeface="Franklin Gothic Book" panose="020B0503020102020204" pitchFamily="34" charset="0"/>
            </a:endParaRPr>
          </a:p>
        </p:txBody>
      </p:sp>
      <p:pic>
        <p:nvPicPr>
          <p:cNvPr id="3" name="Picture 2" descr="C:\Users\PICEKI\Desktop\dubrovn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469" y="2410865"/>
            <a:ext cx="2405798" cy="14753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ICEKI\Desktop\aut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898" y="4305300"/>
            <a:ext cx="2326171"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89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2">
                                            <p:txEl>
                                              <p:pRg st="3" end="3"/>
                                            </p:txEl>
                                          </p:spTgt>
                                        </p:tgtEl>
                                        <p:attrNameLst>
                                          <p:attrName>style.visibility</p:attrName>
                                        </p:attrNameLst>
                                      </p:cBhvr>
                                      <p:to>
                                        <p:strVal val="visible"/>
                                      </p:to>
                                    </p:set>
                                  </p:childTnLst>
                                </p:cTn>
                              </p:par>
                              <p:par>
                                <p:cTn id="7"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8" dur="1750" fill="hold"/>
                                        <p:tgtEl>
                                          <p:spTgt spid="2">
                                            <p:txEl>
                                              <p:pRg st="3" end="3"/>
                                            </p:txEl>
                                          </p:spTgt>
                                        </p:tgtEl>
                                        <p:attrNameLst>
                                          <p:attrName>ppt_x</p:attrName>
                                          <p:attrName>ppt_y</p:attrName>
                                        </p:attrNameLst>
                                      </p:cBhvr>
                                    </p:animMotion>
                                  </p:childTnLst>
                                </p:cTn>
                              </p:par>
                              <p:par>
                                <p:cTn id="9" presetID="1" presetClass="entr" presetSubtype="0" fill="hold" nodeType="withEffect">
                                  <p:stCondLst>
                                    <p:cond delay="0"/>
                                  </p:stCondLst>
                                  <p:childTnLst>
                                    <p:set>
                                      <p:cBhvr>
                                        <p:cTn id="10" dur="1" fill="hold">
                                          <p:stCondLst>
                                            <p:cond delay="499"/>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
                                            <p:txEl>
                                              <p:pRg st="5" end="5"/>
                                            </p:txEl>
                                          </p:spTgt>
                                        </p:tgtEl>
                                        <p:attrNameLst>
                                          <p:attrName>style.visibility</p:attrName>
                                        </p:attrNameLst>
                                      </p:cBhvr>
                                      <p:to>
                                        <p:strVal val="visible"/>
                                      </p:to>
                                    </p:set>
                                  </p:childTnLst>
                                </p:cTn>
                              </p:par>
                              <p:par>
                                <p:cTn id="13"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14" dur="1750" fill="hold"/>
                                        <p:tgtEl>
                                          <p:spTgt spid="2">
                                            <p:txEl>
                                              <p:pRg st="4" end="4"/>
                                            </p:txEl>
                                          </p:spTgt>
                                        </p:tgtEl>
                                        <p:attrNameLst>
                                          <p:attrName>ppt_x</p:attrName>
                                          <p:attrName>ppt_y</p:attrName>
                                        </p:attrNameLst>
                                      </p:cBhvr>
                                    </p:animMotion>
                                  </p:childTnLst>
                                </p:cTn>
                              </p:par>
                              <p:par>
                                <p:cTn id="15"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16" dur="1750" fill="hold"/>
                                        <p:tgtEl>
                                          <p:spTgt spid="2">
                                            <p:txEl>
                                              <p:pRg st="5" end="5"/>
                                            </p:txEl>
                                          </p:spTgt>
                                        </p:tgtEl>
                                        <p:attrNameLst>
                                          <p:attrName>ppt_x</p:attrName>
                                          <p:attrName>ppt_y</p:attrName>
                                        </p:attrNameLst>
                                      </p:cBhvr>
                                    </p:animMotion>
                                  </p:childTnLst>
                                </p:cTn>
                              </p:par>
                            </p:childTnLst>
                          </p:cTn>
                        </p:par>
                        <p:par>
                          <p:cTn id="17" fill="hold">
                            <p:stCondLst>
                              <p:cond delay="1750"/>
                            </p:stCondLst>
                            <p:childTnLst>
                              <p:par>
                                <p:cTn id="18" presetID="1" presetClass="entr" presetSubtype="0" fill="hold" grpId="0" nodeType="afterEffect">
                                  <p:stCondLst>
                                    <p:cond delay="0"/>
                                  </p:stCondLst>
                                  <p:childTnLst>
                                    <p:set>
                                      <p:cBhvr>
                                        <p:cTn id="19" dur="1" fill="hold">
                                          <p:stCondLst>
                                            <p:cond delay="499"/>
                                          </p:stCondLst>
                                        </p:cTn>
                                        <p:tgtEl>
                                          <p:spTgt spid="2">
                                            <p:txEl>
                                              <p:pRg st="11" end="11"/>
                                            </p:txEl>
                                          </p:spTgt>
                                        </p:tgtEl>
                                        <p:attrNameLst>
                                          <p:attrName>style.visibility</p:attrName>
                                        </p:attrNameLst>
                                      </p:cBhvr>
                                      <p:to>
                                        <p:strVal val="visible"/>
                                      </p:to>
                                    </p:set>
                                  </p:childTnLst>
                                </p:cTn>
                              </p:par>
                              <p:par>
                                <p:cTn id="20"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21" dur="1750" fill="hold"/>
                                        <p:tgtEl>
                                          <p:spTgt spid="2">
                                            <p:txEl>
                                              <p:pRg st="11" end="11"/>
                                            </p:txEl>
                                          </p:spTgt>
                                        </p:tgtEl>
                                        <p:attrNameLst>
                                          <p:attrName>ppt_x</p:attrName>
                                          <p:attrName>ppt_y</p:attrName>
                                        </p:attrNameLst>
                                      </p:cBhvr>
                                    </p:animMotion>
                                  </p:childTnLst>
                                </p:cTn>
                              </p:par>
                              <p:par>
                                <p:cTn id="22" presetID="1" presetClass="entr" presetSubtype="0" fill="hold" nodeType="withEffect">
                                  <p:stCondLst>
                                    <p:cond delay="0"/>
                                  </p:stCondLst>
                                  <p:childTnLst>
                                    <p:set>
                                      <p:cBhvr>
                                        <p:cTn id="23" dur="1" fill="hold">
                                          <p:stCondLst>
                                            <p:cond delay="499"/>
                                          </p:stCondLst>
                                        </p:cTn>
                                        <p:tgtEl>
                                          <p:spTgt spid="2">
                                            <p:txEl>
                                              <p:pRg st="12" end="12"/>
                                            </p:txEl>
                                          </p:spTgt>
                                        </p:tgtEl>
                                        <p:attrNameLst>
                                          <p:attrName>style.visibility</p:attrName>
                                        </p:attrNameLst>
                                      </p:cBhvr>
                                      <p:to>
                                        <p:strVal val="visible"/>
                                      </p:to>
                                    </p:set>
                                  </p:childTnLst>
                                </p:cTn>
                              </p:par>
                              <p:par>
                                <p:cTn id="24"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25" dur="1750" fill="hold"/>
                                        <p:tgtEl>
                                          <p:spTgt spid="2">
                                            <p:txEl>
                                              <p:pRg st="12" end="1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7504729" cy="892552"/>
          </a:xfrm>
          <a:prstGeom prst="rect">
            <a:avLst/>
          </a:prstGeom>
          <a:noFill/>
        </p:spPr>
        <p:txBody>
          <a:bodyPr wrap="square" rtlCol="0">
            <a:spAutoFit/>
          </a:bodyPr>
          <a:lstStyle/>
          <a:p>
            <a:r>
              <a:rPr lang="en-GB" sz="2600" dirty="0" smtClean="0">
                <a:solidFill>
                  <a:schemeClr val="accent1"/>
                </a:solidFill>
                <a:latin typeface="Franklin Gothic Medium" panose="020B0603020102020204" pitchFamily="34" charset="0"/>
                <a:cs typeface="Bodoni MT" panose="02070603080606020203" pitchFamily="18" charset="0"/>
              </a:rPr>
              <a:t>New Project - Croatia Residential</a:t>
            </a:r>
            <a:r>
              <a:rPr lang="en-GB" sz="2600" dirty="0">
                <a:solidFill>
                  <a:schemeClr val="accent1"/>
                </a:solidFill>
                <a:latin typeface="Franklin Gothic Medium" panose="020B0603020102020204" pitchFamily="34" charset="0"/>
                <a:cs typeface="Bodoni MT" panose="02070603080606020203" pitchFamily="18" charset="0"/>
              </a:rPr>
              <a:t> </a:t>
            </a:r>
            <a:r>
              <a:rPr lang="en-GB" altLang="en-US" sz="2600" dirty="0">
                <a:solidFill>
                  <a:schemeClr val="accent1"/>
                </a:solidFill>
                <a:latin typeface="Franklin Gothic Medium" panose="020B0603020102020204" pitchFamily="34" charset="0"/>
                <a:cs typeface="Bodoni MT" panose="02070603080606020203" pitchFamily="18" charset="0"/>
              </a:rPr>
              <a:t>Sustainable  Energy Financing </a:t>
            </a:r>
            <a:r>
              <a:rPr lang="en-GB" altLang="en-US" sz="2600" dirty="0" smtClean="0">
                <a:solidFill>
                  <a:schemeClr val="accent1"/>
                </a:solidFill>
                <a:latin typeface="Franklin Gothic Medium" panose="020B0603020102020204" pitchFamily="34" charset="0"/>
                <a:cs typeface="Bodoni MT" panose="02070603080606020203" pitchFamily="18" charset="0"/>
              </a:rPr>
              <a:t>Facility (“</a:t>
            </a:r>
            <a:r>
              <a:rPr lang="en-GB" altLang="en-US" sz="2600" dirty="0" err="1" smtClean="0">
                <a:solidFill>
                  <a:schemeClr val="accent1"/>
                </a:solidFill>
                <a:latin typeface="Franklin Gothic Medium" panose="020B0603020102020204" pitchFamily="34" charset="0"/>
                <a:cs typeface="Bodoni MT" panose="02070603080606020203" pitchFamily="18" charset="0"/>
              </a:rPr>
              <a:t>CroSEFF</a:t>
            </a:r>
            <a:r>
              <a:rPr lang="en-GB" altLang="en-US" sz="2600" dirty="0" smtClean="0">
                <a:solidFill>
                  <a:schemeClr val="accent1"/>
                </a:solidFill>
                <a:latin typeface="Franklin Gothic Medium" panose="020B0603020102020204" pitchFamily="34" charset="0"/>
                <a:cs typeface="Bodoni MT" panose="02070603080606020203" pitchFamily="18" charset="0"/>
              </a:rPr>
              <a:t>”) </a:t>
            </a:r>
            <a:endParaRPr lang="en-GB" sz="2600" dirty="0">
              <a:solidFill>
                <a:schemeClr val="accent1"/>
              </a:solidFill>
              <a:latin typeface="Franklin Gothic Medium" panose="020B0603020102020204" pitchFamily="34" charset="0"/>
              <a:cs typeface="Bodoni MT" panose="02070603080606020203" pitchFamily="18" charset="0"/>
            </a:endParaRPr>
          </a:p>
        </p:txBody>
      </p:sp>
      <p:sp>
        <p:nvSpPr>
          <p:cNvPr id="7" name="Rectangle 3"/>
          <p:cNvSpPr txBox="1">
            <a:spLocks noChangeArrowheads="1"/>
          </p:cNvSpPr>
          <p:nvPr/>
        </p:nvSpPr>
        <p:spPr>
          <a:xfrm>
            <a:off x="482958" y="1257301"/>
            <a:ext cx="7937142" cy="5143499"/>
          </a:xfrm>
          <a:prstGeom prst="rect">
            <a:avLst/>
          </a:prstGeom>
        </p:spPr>
        <p:txBody>
          <a:bodyPr/>
          <a:lstStyle>
            <a:lvl1pPr marL="0" indent="0" algn="l" rtl="0" eaLnBrk="1" fontAlgn="base" hangingPunct="1">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buFont typeface="Arial" panose="020B0604020202020204" pitchFamily="34" charset="0"/>
              <a:buChar char="•"/>
            </a:pPr>
            <a:r>
              <a:rPr lang="en-GB" sz="1600" dirty="0" smtClean="0">
                <a:solidFill>
                  <a:srgbClr val="00539B"/>
                </a:solidFill>
                <a:latin typeface="Franklin Gothic Book" panose="020B0503020102020204" pitchFamily="34" charset="0"/>
              </a:rPr>
              <a:t>Established in 2015 EUR </a:t>
            </a:r>
            <a:r>
              <a:rPr lang="en-GB" sz="1600" dirty="0">
                <a:solidFill>
                  <a:srgbClr val="00539B"/>
                </a:solidFill>
                <a:latin typeface="Franklin Gothic Book" panose="020B0503020102020204" pitchFamily="34" charset="0"/>
              </a:rPr>
              <a:t>60 million </a:t>
            </a:r>
            <a:r>
              <a:rPr lang="en-GB" sz="1600" dirty="0" smtClean="0">
                <a:solidFill>
                  <a:srgbClr val="00539B"/>
                </a:solidFill>
                <a:latin typeface="Franklin Gothic Book" panose="020B0503020102020204" pitchFamily="34" charset="0"/>
              </a:rPr>
              <a:t>Program via Partner Financial Institutions for </a:t>
            </a:r>
            <a:r>
              <a:rPr lang="en-GB" sz="1600" dirty="0">
                <a:solidFill>
                  <a:srgbClr val="00539B"/>
                </a:solidFill>
                <a:latin typeface="Franklin Gothic Book" panose="020B0503020102020204" pitchFamily="34" charset="0"/>
              </a:rPr>
              <a:t>investments in residential sustainable energy projects. </a:t>
            </a:r>
            <a:endParaRPr lang="en-GB" sz="1600" dirty="0" smtClean="0">
              <a:solidFill>
                <a:srgbClr val="00539B"/>
              </a:solidFill>
              <a:latin typeface="Franklin Gothic Book" panose="020B0503020102020204" pitchFamily="34" charset="0"/>
            </a:endParaRPr>
          </a:p>
          <a:p>
            <a:pPr marL="342900" lvl="0" indent="-342900">
              <a:buFont typeface="Arial" panose="020B0604020202020204" pitchFamily="34" charset="0"/>
              <a:buChar char="•"/>
            </a:pPr>
            <a:r>
              <a:rPr lang="en-GB" sz="1600" dirty="0" smtClean="0">
                <a:solidFill>
                  <a:srgbClr val="00539B"/>
                </a:solidFill>
                <a:latin typeface="Franklin Gothic Book" panose="020B0503020102020204" pitchFamily="34" charset="0"/>
              </a:rPr>
              <a:t>This is the </a:t>
            </a:r>
            <a:r>
              <a:rPr lang="en-GB" sz="1600" b="1" dirty="0" smtClean="0">
                <a:solidFill>
                  <a:srgbClr val="00539B"/>
                </a:solidFill>
                <a:latin typeface="Franklin Gothic Book" panose="020B0503020102020204" pitchFamily="34" charset="0"/>
              </a:rPr>
              <a:t>FIRST</a:t>
            </a:r>
            <a:r>
              <a:rPr lang="en-GB" sz="1600" dirty="0" smtClean="0">
                <a:solidFill>
                  <a:srgbClr val="00539B"/>
                </a:solidFill>
                <a:latin typeface="Franklin Gothic Book" panose="020B0503020102020204" pitchFamily="34" charset="0"/>
              </a:rPr>
              <a:t> </a:t>
            </a:r>
            <a:r>
              <a:rPr lang="en-GB" sz="1600" dirty="0">
                <a:solidFill>
                  <a:srgbClr val="00539B"/>
                </a:solidFill>
                <a:latin typeface="Franklin Gothic Book" panose="020B0503020102020204" pitchFamily="34" charset="0"/>
              </a:rPr>
              <a:t>dedicated residential SEFF operation in Croatia among all IFIs. </a:t>
            </a:r>
            <a:endParaRPr lang="en-GB" sz="1600" dirty="0" smtClean="0">
              <a:solidFill>
                <a:srgbClr val="00539B"/>
              </a:solidFill>
              <a:latin typeface="Franklin Gothic Book" panose="020B0503020102020204" pitchFamily="34" charset="0"/>
            </a:endParaRPr>
          </a:p>
          <a:p>
            <a:pPr lvl="0"/>
            <a:r>
              <a:rPr lang="en-GB" sz="1600" dirty="0">
                <a:solidFill>
                  <a:srgbClr val="00539B"/>
                </a:solidFill>
                <a:latin typeface="Franklin Gothic Book" panose="020B0503020102020204" pitchFamily="34" charset="0"/>
              </a:rPr>
              <a:t/>
            </a:r>
            <a:br>
              <a:rPr lang="en-GB" sz="1600" dirty="0">
                <a:solidFill>
                  <a:srgbClr val="00539B"/>
                </a:solidFill>
                <a:latin typeface="Franklin Gothic Book" panose="020B0503020102020204" pitchFamily="34" charset="0"/>
              </a:rPr>
            </a:br>
            <a:r>
              <a:rPr lang="en-GB" sz="1600" dirty="0">
                <a:latin typeface="Franklin Gothic Book" panose="020B0503020102020204" pitchFamily="34" charset="0"/>
              </a:rPr>
              <a:t/>
            </a:r>
            <a:br>
              <a:rPr lang="en-GB" sz="1600" dirty="0">
                <a:latin typeface="Franklin Gothic Book" panose="020B0503020102020204" pitchFamily="34" charset="0"/>
              </a:rPr>
            </a:br>
            <a:r>
              <a:rPr lang="en-GB" sz="1600" dirty="0">
                <a:latin typeface="Franklin Gothic Book" panose="020B0503020102020204" pitchFamily="34" charset="0"/>
              </a:rPr>
              <a:t/>
            </a:r>
            <a:br>
              <a:rPr lang="en-GB" sz="1600" dirty="0">
                <a:latin typeface="Franklin Gothic Book" panose="020B0503020102020204" pitchFamily="34" charset="0"/>
              </a:rPr>
            </a:br>
            <a:r>
              <a:rPr lang="en-GB" sz="1600" dirty="0">
                <a:latin typeface="Franklin Gothic Book" panose="020B0503020102020204" pitchFamily="34" charset="0"/>
              </a:rPr>
              <a:t> </a:t>
            </a:r>
          </a:p>
        </p:txBody>
      </p:sp>
      <p:sp>
        <p:nvSpPr>
          <p:cNvPr id="8" name="Rectangle 3"/>
          <p:cNvSpPr txBox="1">
            <a:spLocks noChangeArrowheads="1"/>
          </p:cNvSpPr>
          <p:nvPr/>
        </p:nvSpPr>
        <p:spPr>
          <a:xfrm>
            <a:off x="482958" y="2286000"/>
            <a:ext cx="3968572" cy="4038600"/>
          </a:xfrm>
          <a:prstGeom prst="rect">
            <a:avLst/>
          </a:prstGeom>
        </p:spPr>
        <p:txBody>
          <a:bodyPr/>
          <a:lstStyle>
            <a:lvl1pPr marL="0" indent="0" algn="l" rtl="0" eaLnBrk="1" fontAlgn="base" hangingPunct="1">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buFont typeface="Arial" panose="020B0604020202020204" pitchFamily="34" charset="0"/>
              <a:buChar char="•"/>
            </a:pPr>
            <a:r>
              <a:rPr lang="en-GB" sz="1600" dirty="0" smtClean="0">
                <a:solidFill>
                  <a:srgbClr val="00539B"/>
                </a:solidFill>
                <a:latin typeface="Franklin Gothic Book" panose="020B0503020102020204" pitchFamily="34" charset="0"/>
              </a:rPr>
              <a:t>TC package EUR </a:t>
            </a:r>
            <a:r>
              <a:rPr lang="en-GB" sz="1600" dirty="0">
                <a:solidFill>
                  <a:srgbClr val="00539B"/>
                </a:solidFill>
                <a:latin typeface="Franklin Gothic Book" panose="020B0503020102020204" pitchFamily="34" charset="0"/>
              </a:rPr>
              <a:t>1.8 </a:t>
            </a:r>
            <a:r>
              <a:rPr lang="en-GB" sz="1600" dirty="0" smtClean="0">
                <a:solidFill>
                  <a:srgbClr val="00539B"/>
                </a:solidFill>
                <a:latin typeface="Franklin Gothic Book" panose="020B0503020102020204" pitchFamily="34" charset="0"/>
              </a:rPr>
              <a:t>million includes:</a:t>
            </a:r>
          </a:p>
          <a:p>
            <a:pPr marL="342900" lvl="0" indent="-342900">
              <a:buFont typeface="Arial" panose="020B0604020202020204" pitchFamily="34" charset="0"/>
              <a:buChar char="•"/>
            </a:pPr>
            <a:r>
              <a:rPr lang="en-GB" sz="1600" b="1" dirty="0" smtClean="0">
                <a:solidFill>
                  <a:schemeClr val="accent1"/>
                </a:solidFill>
                <a:latin typeface="Franklin Gothic Book" panose="020B0503020102020204" pitchFamily="34" charset="0"/>
              </a:rPr>
              <a:t>Implementation support: </a:t>
            </a:r>
            <a:r>
              <a:rPr lang="en-GB" sz="1600" dirty="0" smtClean="0">
                <a:solidFill>
                  <a:schemeClr val="accent1"/>
                </a:solidFill>
                <a:latin typeface="Franklin Gothic Book" panose="020B0503020102020204" pitchFamily="34" charset="0"/>
              </a:rPr>
              <a:t>support including marketing </a:t>
            </a:r>
            <a:r>
              <a:rPr lang="en-GB" sz="1600" dirty="0">
                <a:solidFill>
                  <a:schemeClr val="accent1"/>
                </a:solidFill>
                <a:latin typeface="Franklin Gothic Book" panose="020B0503020102020204" pitchFamily="34" charset="0"/>
              </a:rPr>
              <a:t>and general awareness raising activities</a:t>
            </a:r>
            <a:r>
              <a:rPr lang="en-GB" sz="1600" dirty="0" smtClean="0">
                <a:solidFill>
                  <a:schemeClr val="accent1"/>
                </a:solidFill>
                <a:latin typeface="Franklin Gothic Book" panose="020B0503020102020204" pitchFamily="34" charset="0"/>
              </a:rPr>
              <a:t>; </a:t>
            </a:r>
            <a:r>
              <a:rPr lang="en-GB" sz="1600" dirty="0">
                <a:solidFill>
                  <a:schemeClr val="accent1"/>
                </a:solidFill>
                <a:latin typeface="Franklin Gothic Book" panose="020B0503020102020204" pitchFamily="34" charset="0"/>
              </a:rPr>
              <a:t>capacity building for </a:t>
            </a:r>
            <a:r>
              <a:rPr lang="en-GB" sz="1600" dirty="0" smtClean="0">
                <a:solidFill>
                  <a:schemeClr val="accent1"/>
                </a:solidFill>
                <a:latin typeface="Franklin Gothic Book" panose="020B0503020102020204" pitchFamily="34" charset="0"/>
              </a:rPr>
              <a:t>Partner Financial Institutions. </a:t>
            </a:r>
          </a:p>
          <a:p>
            <a:pPr marL="342900" lvl="0" indent="-342900">
              <a:buFont typeface="Arial" panose="020B0604020202020204" pitchFamily="34" charset="0"/>
              <a:buChar char="•"/>
            </a:pPr>
            <a:r>
              <a:rPr lang="en-GB" sz="1600" b="1" dirty="0" smtClean="0">
                <a:solidFill>
                  <a:schemeClr val="accent1"/>
                </a:solidFill>
                <a:latin typeface="Franklin Gothic Book" panose="020B0503020102020204" pitchFamily="34" charset="0"/>
              </a:rPr>
              <a:t>Residential SEFF website</a:t>
            </a:r>
            <a:r>
              <a:rPr lang="en-GB" sz="1600" dirty="0" smtClean="0">
                <a:solidFill>
                  <a:schemeClr val="accent1"/>
                </a:solidFill>
                <a:latin typeface="Franklin Gothic Book" panose="020B0503020102020204" pitchFamily="34" charset="0"/>
              </a:rPr>
              <a:t>: made </a:t>
            </a:r>
            <a:r>
              <a:rPr lang="en-GB" sz="1600" dirty="0">
                <a:solidFill>
                  <a:schemeClr val="accent1"/>
                </a:solidFill>
                <a:latin typeface="Franklin Gothic Book" panose="020B0503020102020204" pitchFamily="34" charset="0"/>
              </a:rPr>
              <a:t>available </a:t>
            </a:r>
            <a:r>
              <a:rPr lang="en-GB" sz="1600" dirty="0" smtClean="0">
                <a:solidFill>
                  <a:schemeClr val="accent1"/>
                </a:solidFill>
                <a:latin typeface="Franklin Gothic Book" panose="020B0503020102020204" pitchFamily="34" charset="0"/>
              </a:rPr>
              <a:t> </a:t>
            </a:r>
            <a:r>
              <a:rPr lang="en-GB" sz="1600" dirty="0">
                <a:solidFill>
                  <a:schemeClr val="accent1"/>
                </a:solidFill>
                <a:latin typeface="Franklin Gothic Book" panose="020B0503020102020204" pitchFamily="34" charset="0"/>
              </a:rPr>
              <a:t>eligibility criteria, more than 1,000 items of </a:t>
            </a:r>
            <a:r>
              <a:rPr lang="en-GB" sz="1600" dirty="0" smtClean="0">
                <a:solidFill>
                  <a:schemeClr val="accent1"/>
                </a:solidFill>
                <a:latin typeface="Franklin Gothic Book" panose="020B0503020102020204" pitchFamily="34" charset="0"/>
              </a:rPr>
              <a:t>eligible equipment</a:t>
            </a:r>
            <a:r>
              <a:rPr lang="en-GB" sz="1600" dirty="0">
                <a:solidFill>
                  <a:schemeClr val="accent1"/>
                </a:solidFill>
                <a:latin typeface="Franklin Gothic Book" panose="020B0503020102020204" pitchFamily="34" charset="0"/>
              </a:rPr>
              <a:t>, screened vendors and suppliers of recommended equipment, optimal packages of measures, useful installation tips, an energy savings calculator, case-studies and technology </a:t>
            </a:r>
            <a:r>
              <a:rPr lang="en-GB" sz="1600" dirty="0" smtClean="0">
                <a:solidFill>
                  <a:schemeClr val="accent1"/>
                </a:solidFill>
                <a:latin typeface="Franklin Gothic Book" panose="020B0503020102020204" pitchFamily="34" charset="0"/>
              </a:rPr>
              <a:t>brochures.</a:t>
            </a:r>
          </a:p>
          <a:p>
            <a:pPr lvl="0"/>
            <a:r>
              <a:rPr lang="en-GB" sz="1600" dirty="0">
                <a:latin typeface="Franklin Gothic Book" panose="020B0503020102020204" pitchFamily="34" charset="0"/>
              </a:rPr>
              <a:t/>
            </a:r>
            <a:br>
              <a:rPr lang="en-GB" sz="1600" dirty="0">
                <a:latin typeface="Franklin Gothic Book" panose="020B0503020102020204" pitchFamily="34" charset="0"/>
              </a:rPr>
            </a:br>
            <a:r>
              <a:rPr lang="en-GB" sz="1600" dirty="0">
                <a:latin typeface="Franklin Gothic Book" panose="020B0503020102020204" pitchFamily="34" charset="0"/>
              </a:rPr>
              <a:t/>
            </a:r>
            <a:br>
              <a:rPr lang="en-GB" sz="1600" dirty="0">
                <a:latin typeface="Franklin Gothic Book" panose="020B0503020102020204" pitchFamily="34" charset="0"/>
              </a:rPr>
            </a:br>
            <a:endParaRPr lang="en-GB" sz="1600" dirty="0">
              <a:latin typeface="Franklin Gothic Book" panose="020B0503020102020204" pitchFamily="34" charset="0"/>
            </a:endParaRPr>
          </a:p>
        </p:txBody>
      </p:sp>
      <p:sp>
        <p:nvSpPr>
          <p:cNvPr id="9" name="Rectangle 8"/>
          <p:cNvSpPr/>
          <p:nvPr/>
        </p:nvSpPr>
        <p:spPr>
          <a:xfrm>
            <a:off x="719138" y="6581001"/>
            <a:ext cx="816249" cy="215444"/>
          </a:xfrm>
          <a:prstGeom prst="rect">
            <a:avLst/>
          </a:prstGeom>
        </p:spPr>
        <p:txBody>
          <a:bodyPr wrap="none">
            <a:spAutoFit/>
          </a:bodyPr>
          <a:lstStyle/>
          <a:p>
            <a:r>
              <a:rPr lang="en-GB" sz="800" dirty="0" smtClean="0">
                <a:solidFill>
                  <a:srgbClr val="00539B"/>
                </a:solidFill>
                <a:latin typeface="Franklin Gothic Book" panose="020B0503020102020204" pitchFamily="34" charset="0"/>
              </a:rPr>
              <a:t>2 March 2016</a:t>
            </a:r>
            <a:endParaRPr lang="en-GB" sz="800" dirty="0">
              <a:solidFill>
                <a:srgbClr val="00539B"/>
              </a:solidFill>
              <a:latin typeface="Franklin Gothic Book" panose="020B0503020102020204" pitchFamily="34" charset="0"/>
            </a:endParaRPr>
          </a:p>
        </p:txBody>
      </p:sp>
      <p:sp>
        <p:nvSpPr>
          <p:cNvPr id="10" name="Slide Number Placeholder 5"/>
          <p:cNvSpPr txBox="1">
            <a:spLocks/>
          </p:cNvSpPr>
          <p:nvPr/>
        </p:nvSpPr>
        <p:spPr>
          <a:xfrm>
            <a:off x="8472683" y="6581001"/>
            <a:ext cx="333769" cy="2087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F9F866-B438-9445-8D9F-1F8FF6608833}" type="slidenum">
              <a:rPr lang="en-GB" sz="800" smtClean="0">
                <a:solidFill>
                  <a:srgbClr val="00539B"/>
                </a:solidFill>
                <a:latin typeface="Franklin Gothic Book" panose="020B0503020102020204" pitchFamily="34" charset="0"/>
              </a:rPr>
              <a:pPr/>
              <a:t>11</a:t>
            </a:fld>
            <a:endParaRPr lang="en-GB" sz="800" dirty="0">
              <a:solidFill>
                <a:srgbClr val="00539B"/>
              </a:solidFill>
              <a:latin typeface="Franklin Gothic Book" panose="020B05030201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402" y="3826404"/>
            <a:ext cx="141446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9002" y="5115983"/>
            <a:ext cx="2457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627" y="2706687"/>
            <a:ext cx="2054225"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9002" y="3829049"/>
            <a:ext cx="2491317"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0402" y="2611437"/>
            <a:ext cx="19018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76251" y="171449"/>
            <a:ext cx="6546850" cy="906463"/>
          </a:xfrm>
        </p:spPr>
        <p:txBody>
          <a:bodyPr>
            <a:normAutofit/>
          </a:bodyPr>
          <a:lstStyle/>
          <a:p>
            <a:pPr eaLnBrk="1" hangingPunct="1"/>
            <a:r>
              <a:rPr lang="en-GB" altLang="en-US" sz="2600" dirty="0" smtClean="0">
                <a:latin typeface="Franklin Gothic Medium" panose="020B0603020102020204" pitchFamily="34" charset="0"/>
              </a:rPr>
              <a:t>Benefits for Sub-borrowers</a:t>
            </a:r>
          </a:p>
        </p:txBody>
      </p:sp>
      <p:graphicFrame>
        <p:nvGraphicFramePr>
          <p:cNvPr id="11" name="Content Placeholder 4"/>
          <p:cNvGraphicFramePr>
            <a:graphicFrameLocks/>
          </p:cNvGraphicFramePr>
          <p:nvPr>
            <p:extLst>
              <p:ext uri="{D42A27DB-BD31-4B8C-83A1-F6EECF244321}">
                <p14:modId xmlns:p14="http://schemas.microsoft.com/office/powerpoint/2010/main" val="1583134628"/>
              </p:ext>
            </p:extLst>
          </p:nvPr>
        </p:nvGraphicFramePr>
        <p:xfrm>
          <a:off x="448949" y="1131654"/>
          <a:ext cx="8366077" cy="5311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5"/>
          <p:cNvSpPr txBox="1">
            <a:spLocks/>
          </p:cNvSpPr>
          <p:nvPr/>
        </p:nvSpPr>
        <p:spPr>
          <a:xfrm>
            <a:off x="8472683" y="6581001"/>
            <a:ext cx="333769" cy="2087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F9F866-B438-9445-8D9F-1F8FF6608833}" type="slidenum">
              <a:rPr lang="en-GB" sz="800" smtClean="0">
                <a:solidFill>
                  <a:srgbClr val="00539B"/>
                </a:solidFill>
                <a:latin typeface="Franklin Gothic Book" panose="020B0503020102020204" pitchFamily="34" charset="0"/>
              </a:rPr>
              <a:pPr/>
              <a:t>12</a:t>
            </a:fld>
            <a:endParaRPr lang="en-GB" sz="800" dirty="0">
              <a:solidFill>
                <a:srgbClr val="00539B"/>
              </a:solidFill>
              <a:latin typeface="Franklin Gothic Book" panose="020B0503020102020204" pitchFamily="34" charset="0"/>
            </a:endParaRPr>
          </a:p>
        </p:txBody>
      </p:sp>
      <p:sp>
        <p:nvSpPr>
          <p:cNvPr id="9" name="Rectangle 8"/>
          <p:cNvSpPr/>
          <p:nvPr/>
        </p:nvSpPr>
        <p:spPr>
          <a:xfrm>
            <a:off x="719138" y="6581001"/>
            <a:ext cx="816249" cy="338554"/>
          </a:xfrm>
          <a:prstGeom prst="rect">
            <a:avLst/>
          </a:prstGeom>
        </p:spPr>
        <p:txBody>
          <a:bodyPr wrap="none">
            <a:spAutoFit/>
          </a:bodyPr>
          <a:lstStyle/>
          <a:p>
            <a:r>
              <a:rPr lang="en-GB" sz="800" dirty="0" smtClean="0">
                <a:solidFill>
                  <a:srgbClr val="00539B"/>
                </a:solidFill>
                <a:latin typeface="Franklin Gothic Book" panose="020B0503020102020204" pitchFamily="34" charset="0"/>
              </a:rPr>
              <a:t>2 March 2016</a:t>
            </a:r>
          </a:p>
          <a:p>
            <a:endParaRPr lang="en-GB" sz="800" dirty="0">
              <a:solidFill>
                <a:srgbClr val="00539B"/>
              </a:solidFill>
              <a:latin typeface="Franklin Gothic Book" panose="020B0503020102020204" pitchFamily="34" charset="0"/>
            </a:endParaRPr>
          </a:p>
        </p:txBody>
      </p:sp>
    </p:spTree>
    <p:extLst>
      <p:ext uri="{BB962C8B-B14F-4D97-AF65-F5344CB8AC3E}">
        <p14:creationId xmlns:p14="http://schemas.microsoft.com/office/powerpoint/2010/main" val="131954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graphicEl>
                                              <a:dgm id="{5D8D9CCB-E027-40DC-803E-CA719D310B10}"/>
                                            </p:graphic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1">
                                            <p:graphicEl>
                                              <a:dgm id="{525E7C7C-0370-457E-9F53-2A40E522F0F9}"/>
                                            </p:graphic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11">
                                            <p:graphicEl>
                                              <a:dgm id="{4E29D47F-905C-4DE9-B4F6-1BD625D65036}"/>
                                            </p:graphicEl>
                                          </p:spTgt>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11">
                                            <p:graphicEl>
                                              <a:dgm id="{345B8914-3948-43FA-9424-64F201276EEB}"/>
                                            </p:graphicEl>
                                          </p:spTgt>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11">
                                            <p:graphicEl>
                                              <a:dgm id="{9EC4A770-C113-4033-835A-35DECF12EF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0"/>
            <a:ext cx="7143749" cy="1080000"/>
          </a:xfrm>
        </p:spPr>
        <p:txBody>
          <a:bodyPr>
            <a:normAutofit/>
          </a:bodyPr>
          <a:lstStyle/>
          <a:p>
            <a:r>
              <a:rPr lang="en-GB" sz="2600" dirty="0">
                <a:solidFill>
                  <a:srgbClr val="00539B"/>
                </a:solidFill>
                <a:latin typeface="Franklin Gothic Medium" panose="020B0603020102020204" pitchFamily="34" charset="0"/>
              </a:rPr>
              <a:t>E</a:t>
            </a:r>
            <a:r>
              <a:rPr lang="en-GB" sz="2600" dirty="0" smtClean="0">
                <a:solidFill>
                  <a:srgbClr val="00539B"/>
                </a:solidFill>
                <a:latin typeface="Franklin Gothic Medium" panose="020B0603020102020204" pitchFamily="34" charset="0"/>
              </a:rPr>
              <a:t>nergy Efficiency in Food Sector</a:t>
            </a:r>
            <a:r>
              <a:rPr lang="en-GB" sz="2600" dirty="0">
                <a:solidFill>
                  <a:srgbClr val="00539B"/>
                </a:solidFill>
                <a:latin typeface="Franklin Gothic Medium" panose="020B0603020102020204" pitchFamily="34" charset="0"/>
              </a:rPr>
              <a:t/>
            </a:r>
            <a:br>
              <a:rPr lang="en-GB" sz="2600" dirty="0">
                <a:solidFill>
                  <a:srgbClr val="00539B"/>
                </a:solidFill>
                <a:latin typeface="Franklin Gothic Medium" panose="020B0603020102020204" pitchFamily="34" charset="0"/>
              </a:rPr>
            </a:br>
            <a:r>
              <a:rPr lang="en-GB" sz="2600" dirty="0" smtClean="0">
                <a:solidFill>
                  <a:srgbClr val="00539B"/>
                </a:solidFill>
                <a:latin typeface="Franklin Gothic Medium" panose="020B0603020102020204" pitchFamily="34" charset="0"/>
              </a:rPr>
              <a:t>Case Studies: Atlantic Group and </a:t>
            </a:r>
            <a:r>
              <a:rPr lang="en-GB" sz="2600" dirty="0" err="1">
                <a:solidFill>
                  <a:srgbClr val="00539B"/>
                </a:solidFill>
                <a:latin typeface="Franklin Gothic Medium" panose="020B0603020102020204" pitchFamily="34" charset="0"/>
              </a:rPr>
              <a:t>Podravka</a:t>
            </a:r>
            <a:r>
              <a:rPr lang="en-GB" sz="2600" dirty="0">
                <a:solidFill>
                  <a:srgbClr val="00539B"/>
                </a:solidFill>
                <a:latin typeface="Franklin Gothic Medium" panose="020B0603020102020204" pitchFamily="34" charset="0"/>
              </a:rPr>
              <a:t> </a:t>
            </a:r>
          </a:p>
        </p:txBody>
      </p:sp>
      <p:sp>
        <p:nvSpPr>
          <p:cNvPr id="11" name="Text Placeholder 1"/>
          <p:cNvSpPr txBox="1">
            <a:spLocks/>
          </p:cNvSpPr>
          <p:nvPr/>
        </p:nvSpPr>
        <p:spPr>
          <a:xfrm>
            <a:off x="146050" y="1371600"/>
            <a:ext cx="6026150" cy="2438400"/>
          </a:xfrm>
          <a:prstGeom prst="rect">
            <a:avLst/>
          </a:prstGeom>
          <a:ln>
            <a:solidFill>
              <a:schemeClr val="accent1"/>
            </a:solidFill>
          </a:ln>
        </p:spPr>
        <p:txBody>
          <a:bodyPr vert="horz" lIns="72000" tIns="0" rIns="0" bIns="0" rtlCol="0">
            <a:noAutofit/>
          </a:bodyPr>
          <a:lstStyle>
            <a:lvl1pPr marL="0" marR="0" indent="0" algn="l" defTabSz="914400" rtl="0" eaLnBrk="0" fontAlgn="base" latinLnBrk="0" hangingPunct="0">
              <a:lnSpc>
                <a:spcPct val="100000"/>
              </a:lnSpc>
              <a:spcBef>
                <a:spcPts val="0"/>
              </a:spcBef>
              <a:spcAft>
                <a:spcPts val="600"/>
              </a:spcAft>
              <a:buClrTx/>
              <a:buSzTx/>
              <a:buFontTx/>
              <a:buNone/>
              <a:tabLst/>
              <a:defRPr lang="en-US" sz="2000" kern="1200">
                <a:solidFill>
                  <a:schemeClr val="tx1"/>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lang="en-US" sz="2000" kern="1200">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lang="en-US" sz="2000" kern="1200">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lang="en-US" sz="2000" kern="1200" baseline="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10000"/>
              </a:lnSpc>
              <a:buNone/>
              <a:defRPr/>
            </a:pPr>
            <a:r>
              <a:rPr lang="en-GB" sz="1400" b="1" dirty="0" smtClean="0">
                <a:solidFill>
                  <a:schemeClr val="accent1"/>
                </a:solidFill>
                <a:latin typeface="Franklin Gothic Medium" panose="020B0603020102020204" pitchFamily="34" charset="0"/>
                <a:cs typeface="Arial" panose="020B0604020202020204" pitchFamily="34" charset="0"/>
              </a:rPr>
              <a:t>Atlantic Group</a:t>
            </a:r>
          </a:p>
          <a:p>
            <a:pPr marL="285750" lvl="2" indent="-285750">
              <a:lnSpc>
                <a:spcPct val="110000"/>
              </a:lnSpc>
              <a:defRPr/>
            </a:pPr>
            <a:r>
              <a:rPr lang="en-GB" sz="1400" dirty="0" smtClean="0">
                <a:solidFill>
                  <a:schemeClr val="accent1"/>
                </a:solidFill>
              </a:rPr>
              <a:t>Implementation </a:t>
            </a:r>
            <a:r>
              <a:rPr lang="en-GB" sz="1400" b="1" dirty="0">
                <a:solidFill>
                  <a:schemeClr val="accent1"/>
                </a:solidFill>
              </a:rPr>
              <a:t>of energy efficiency and water efficiency</a:t>
            </a:r>
            <a:r>
              <a:rPr lang="en-GB" sz="1400" dirty="0">
                <a:solidFill>
                  <a:schemeClr val="accent1"/>
                </a:solidFill>
              </a:rPr>
              <a:t> investments </a:t>
            </a:r>
            <a:r>
              <a:rPr lang="en-GB" sz="1400" dirty="0">
                <a:solidFill>
                  <a:schemeClr val="accent1"/>
                </a:solidFill>
                <a:latin typeface="Franklin Gothic Book" panose="020B0503020102020204" pitchFamily="34" charset="0"/>
                <a:cs typeface="Arial" panose="020B0604020202020204" pitchFamily="34" charset="0"/>
              </a:rPr>
              <a:t>following Energy audit financed by the EBRD technical support funds.</a:t>
            </a:r>
          </a:p>
          <a:p>
            <a:pPr marL="285750" lvl="2" indent="-285750">
              <a:lnSpc>
                <a:spcPct val="110000"/>
              </a:lnSpc>
              <a:defRPr/>
            </a:pPr>
            <a:r>
              <a:rPr lang="en-GB" sz="1400" dirty="0" smtClean="0">
                <a:solidFill>
                  <a:schemeClr val="accent1"/>
                </a:solidFill>
              </a:rPr>
              <a:t>EUR 10 million </a:t>
            </a:r>
            <a:r>
              <a:rPr lang="en-GB" sz="1400" dirty="0">
                <a:solidFill>
                  <a:schemeClr val="accent1"/>
                </a:solidFill>
              </a:rPr>
              <a:t>energy efficiency loan </a:t>
            </a:r>
            <a:r>
              <a:rPr lang="en-GB" sz="1400" dirty="0" smtClean="0">
                <a:solidFill>
                  <a:schemeClr val="accent1"/>
                </a:solidFill>
              </a:rPr>
              <a:t>which included </a:t>
            </a:r>
            <a:r>
              <a:rPr lang="en-GB" sz="1400" b="1" dirty="0">
                <a:solidFill>
                  <a:schemeClr val="accent1"/>
                </a:solidFill>
              </a:rPr>
              <a:t>improvements of the production processes</a:t>
            </a:r>
            <a:r>
              <a:rPr lang="en-GB" sz="1400" dirty="0">
                <a:solidFill>
                  <a:schemeClr val="accent1"/>
                </a:solidFill>
              </a:rPr>
              <a:t> and its main auxiliaries, such as upgrade of heating </a:t>
            </a:r>
            <a:r>
              <a:rPr lang="en-GB" sz="1400" dirty="0" smtClean="0">
                <a:solidFill>
                  <a:schemeClr val="accent1"/>
                </a:solidFill>
              </a:rPr>
              <a:t>furnaces and </a:t>
            </a:r>
            <a:r>
              <a:rPr lang="en-GB" sz="1400" dirty="0">
                <a:solidFill>
                  <a:schemeClr val="accent1"/>
                </a:solidFill>
              </a:rPr>
              <a:t>the main power distribution systems</a:t>
            </a:r>
            <a:r>
              <a:rPr lang="en-GB" sz="1400" dirty="0" smtClean="0">
                <a:solidFill>
                  <a:schemeClr val="accent1"/>
                </a:solidFill>
              </a:rPr>
              <a:t>.</a:t>
            </a:r>
          </a:p>
          <a:p>
            <a:pPr marL="285750" lvl="2" indent="-285750">
              <a:lnSpc>
                <a:spcPct val="110000"/>
              </a:lnSpc>
              <a:defRPr/>
            </a:pPr>
            <a:r>
              <a:rPr lang="en-GB" sz="1400" dirty="0" smtClean="0">
                <a:solidFill>
                  <a:schemeClr val="accent1"/>
                </a:solidFill>
              </a:rPr>
              <a:t>Supporting </a:t>
            </a:r>
            <a:r>
              <a:rPr lang="en-GB" sz="1400" b="1" dirty="0">
                <a:solidFill>
                  <a:schemeClr val="accent1"/>
                </a:solidFill>
              </a:rPr>
              <a:t>young people employment </a:t>
            </a:r>
            <a:r>
              <a:rPr lang="en-GB" sz="1400" b="1" dirty="0" smtClean="0">
                <a:solidFill>
                  <a:schemeClr val="accent1"/>
                </a:solidFill>
              </a:rPr>
              <a:t> </a:t>
            </a:r>
            <a:r>
              <a:rPr lang="en-GB" sz="1400" dirty="0" smtClean="0">
                <a:solidFill>
                  <a:schemeClr val="accent1"/>
                </a:solidFill>
              </a:rPr>
              <a:t>in </a:t>
            </a:r>
            <a:r>
              <a:rPr lang="en-GB" sz="1400" dirty="0">
                <a:solidFill>
                  <a:schemeClr val="accent1"/>
                </a:solidFill>
              </a:rPr>
              <a:t>the recessionary environment</a:t>
            </a:r>
            <a:r>
              <a:rPr lang="en-GB" sz="1400" dirty="0" smtClean="0">
                <a:solidFill>
                  <a:schemeClr val="accent1"/>
                </a:solidFill>
              </a:rPr>
              <a:t>.</a:t>
            </a:r>
          </a:p>
          <a:p>
            <a:pPr marL="285750" lvl="2" indent="-285750">
              <a:lnSpc>
                <a:spcPct val="110000"/>
              </a:lnSpc>
              <a:defRPr/>
            </a:pPr>
            <a:r>
              <a:rPr lang="en-GB" sz="1400" dirty="0">
                <a:solidFill>
                  <a:schemeClr val="accent1"/>
                </a:solidFill>
              </a:rPr>
              <a:t>Detailed </a:t>
            </a:r>
            <a:r>
              <a:rPr lang="en-GB" sz="1400" b="1" dirty="0">
                <a:solidFill>
                  <a:schemeClr val="accent1"/>
                </a:solidFill>
              </a:rPr>
              <a:t>strategy and the restructuring </a:t>
            </a:r>
            <a:r>
              <a:rPr lang="en-GB" sz="1400" b="1" dirty="0" smtClean="0">
                <a:solidFill>
                  <a:schemeClr val="accent1"/>
                </a:solidFill>
              </a:rPr>
              <a:t>plan</a:t>
            </a:r>
            <a:r>
              <a:rPr lang="en-GB" sz="1400" dirty="0" smtClean="0">
                <a:solidFill>
                  <a:schemeClr val="accent1"/>
                </a:solidFill>
              </a:rPr>
              <a:t>: labour </a:t>
            </a:r>
            <a:r>
              <a:rPr lang="en-GB" sz="1400" dirty="0">
                <a:solidFill>
                  <a:schemeClr val="accent1"/>
                </a:solidFill>
              </a:rPr>
              <a:t>restructuring, launch of new products, identification of the energy efficiency investments.</a:t>
            </a:r>
          </a:p>
          <a:p>
            <a:pPr marL="285750" lvl="2" indent="-285750">
              <a:lnSpc>
                <a:spcPct val="110000"/>
              </a:lnSpc>
              <a:defRPr/>
            </a:pPr>
            <a:endParaRPr lang="en-GB" sz="1400" dirty="0">
              <a:latin typeface="Franklin Gothic Book" panose="020B0503020102020204" pitchFamily="34" charset="0"/>
              <a:cs typeface="Arial" panose="020B0604020202020204" pitchFamily="34" charset="0"/>
            </a:endParaRPr>
          </a:p>
        </p:txBody>
      </p:sp>
      <p:sp>
        <p:nvSpPr>
          <p:cNvPr id="12" name="Text Placeholder 4" descr="First level - paragraph text&#10;Second level - bullet 1&#10;Third level - bullet 2&#10;&#10;No more than 100 words per slide"/>
          <p:cNvSpPr txBox="1">
            <a:spLocks/>
          </p:cNvSpPr>
          <p:nvPr/>
        </p:nvSpPr>
        <p:spPr bwMode="auto">
          <a:xfrm>
            <a:off x="152400" y="3962400"/>
            <a:ext cx="6019800" cy="2438400"/>
          </a:xfrm>
          <a:prstGeom prst="rect">
            <a:avLst/>
          </a:prstGeom>
          <a:ln>
            <a:solidFill>
              <a:schemeClr val="accent1"/>
            </a:solidFill>
          </a:ln>
        </p:spPr>
        <p:txBody>
          <a:bodyPr vert="horz" wrap="square" lIns="0" tIns="0" rIns="0" bIns="0" numCol="1" rtlCol="0" anchor="t" anchorCtr="0" compatLnSpc="1">
            <a:prstTxWarp prst="textNoShape">
              <a:avLst/>
            </a:prstTxWarp>
            <a:noAutofit/>
          </a:bodyPr>
          <a:lstStyle>
            <a:lvl1pPr marL="0" indent="0" algn="l" rtl="0" eaLnBrk="0" fontAlgn="base" hangingPunct="0">
              <a:lnSpc>
                <a:spcPct val="100000"/>
              </a:lnSpc>
              <a:spcBef>
                <a:spcPts val="300"/>
              </a:spcBef>
              <a:spcAft>
                <a:spcPts val="300"/>
              </a:spcAft>
              <a:buClrTx/>
              <a:buFontTx/>
              <a:buNone/>
              <a:defRPr lang="en-US" sz="2000" kern="1200">
                <a:solidFill>
                  <a:schemeClr val="tx1">
                    <a:lumMod val="50000"/>
                  </a:schemeClr>
                </a:solidFill>
                <a:latin typeface="Franklin Gothic Book"/>
                <a:ea typeface="ＭＳ Ｐゴシック" charset="0"/>
                <a:cs typeface="Franklin Gothic Book"/>
              </a:defRPr>
            </a:lvl1pPr>
            <a:lvl2pPr marL="360000" marR="0" indent="-360000" algn="l" defTabSz="914400" rtl="0" eaLnBrk="0" fontAlgn="base" latinLnBrk="0" hangingPunct="0">
              <a:lnSpc>
                <a:spcPct val="100000"/>
              </a:lnSpc>
              <a:spcBef>
                <a:spcPts val="300"/>
              </a:spcBef>
              <a:spcAft>
                <a:spcPts val="300"/>
              </a:spcAft>
              <a:buClr>
                <a:srgbClr val="00539B"/>
              </a:buClr>
              <a:buSzTx/>
              <a:buFont typeface="Arial" charset="0"/>
              <a:buChar char="•"/>
              <a:tabLst/>
              <a:defRPr lang="en-US" sz="2000" kern="1200">
                <a:solidFill>
                  <a:schemeClr val="tx1">
                    <a:lumMod val="50000"/>
                  </a:schemeClr>
                </a:solidFill>
                <a:latin typeface="Franklin Gothic Book"/>
                <a:ea typeface="Franklin Gothic Book"/>
                <a:cs typeface="Franklin Gothic Book"/>
              </a:defRPr>
            </a:lvl2pPr>
            <a:lvl3pPr marL="720000" marR="0" indent="-360000" algn="l" defTabSz="914400" rtl="0" eaLnBrk="0" fontAlgn="base" latinLnBrk="0" hangingPunct="0">
              <a:lnSpc>
                <a:spcPct val="100000"/>
              </a:lnSpc>
              <a:spcBef>
                <a:spcPts val="300"/>
              </a:spcBef>
              <a:spcAft>
                <a:spcPts val="300"/>
              </a:spcAft>
              <a:buClrTx/>
              <a:buSzTx/>
              <a:buFont typeface="Arial"/>
              <a:buChar char="•"/>
              <a:tabLst/>
              <a:defRPr lang="en-US" sz="2000" kern="120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110000"/>
              </a:lnSpc>
              <a:spcBef>
                <a:spcPts val="0"/>
              </a:spcBef>
              <a:spcAft>
                <a:spcPts val="600"/>
              </a:spcAft>
              <a:buNone/>
              <a:defRPr/>
            </a:pPr>
            <a:r>
              <a:rPr lang="en-GB" sz="1400" b="1" dirty="0" smtClean="0">
                <a:solidFill>
                  <a:schemeClr val="accent1"/>
                </a:solidFill>
                <a:latin typeface="Franklin Gothic Medium" panose="020B0603020102020204" pitchFamily="34" charset="0"/>
              </a:rPr>
              <a:t> </a:t>
            </a:r>
            <a:r>
              <a:rPr lang="en-GB" sz="1400" b="1" dirty="0" err="1" smtClean="0">
                <a:solidFill>
                  <a:schemeClr val="accent1"/>
                </a:solidFill>
                <a:latin typeface="Franklin Gothic Medium" panose="020B0603020102020204" pitchFamily="34" charset="0"/>
              </a:rPr>
              <a:t>Podravka</a:t>
            </a:r>
            <a:endParaRPr lang="en-GB" sz="1400" b="1" dirty="0" smtClean="0">
              <a:solidFill>
                <a:schemeClr val="accent1"/>
              </a:solidFill>
              <a:latin typeface="Franklin Gothic Medium" panose="020B0603020102020204" pitchFamily="34" charset="0"/>
            </a:endParaRPr>
          </a:p>
          <a:p>
            <a:pPr marL="465750" lvl="3" indent="-285750">
              <a:lnSpc>
                <a:spcPct val="110000"/>
              </a:lnSpc>
              <a:spcAft>
                <a:spcPts val="600"/>
              </a:spcAft>
              <a:buFont typeface="Arial" panose="020B0604020202020204" pitchFamily="34" charset="0"/>
              <a:buChar char="•"/>
            </a:pPr>
            <a:r>
              <a:rPr lang="en-GB" sz="1400" dirty="0">
                <a:solidFill>
                  <a:schemeClr val="accent1"/>
                </a:solidFill>
              </a:rPr>
              <a:t>Introduction of </a:t>
            </a:r>
            <a:r>
              <a:rPr lang="en-GB" sz="1400" b="1" dirty="0">
                <a:solidFill>
                  <a:schemeClr val="accent1"/>
                </a:solidFill>
              </a:rPr>
              <a:t>sustainability reporting and supply chain </a:t>
            </a:r>
            <a:r>
              <a:rPr lang="en-GB" sz="1400" b="1" dirty="0" smtClean="0">
                <a:solidFill>
                  <a:schemeClr val="accent1"/>
                </a:solidFill>
              </a:rPr>
              <a:t>management.</a:t>
            </a:r>
          </a:p>
          <a:p>
            <a:pPr marL="465750" lvl="3" indent="-285750">
              <a:lnSpc>
                <a:spcPct val="110000"/>
              </a:lnSpc>
              <a:spcAft>
                <a:spcPts val="600"/>
              </a:spcAft>
              <a:buFont typeface="Arial" panose="020B0604020202020204" pitchFamily="34" charset="0"/>
              <a:buChar char="•"/>
            </a:pPr>
            <a:r>
              <a:rPr lang="en-GB" sz="1400" dirty="0">
                <a:solidFill>
                  <a:schemeClr val="accent1"/>
                </a:solidFill>
              </a:rPr>
              <a:t>Bank’s loan of EUR 9.9 million for </a:t>
            </a:r>
            <a:r>
              <a:rPr lang="en-GB" sz="1400" b="1" dirty="0">
                <a:solidFill>
                  <a:schemeClr val="accent1"/>
                </a:solidFill>
              </a:rPr>
              <a:t>increasing the Company’s energy savings</a:t>
            </a:r>
            <a:r>
              <a:rPr lang="en-GB" sz="1400" dirty="0">
                <a:solidFill>
                  <a:schemeClr val="accent1"/>
                </a:solidFill>
              </a:rPr>
              <a:t> </a:t>
            </a:r>
            <a:r>
              <a:rPr lang="en-GB" sz="1400" dirty="0" smtClean="0">
                <a:solidFill>
                  <a:schemeClr val="accent1"/>
                </a:solidFill>
              </a:rPr>
              <a:t> and </a:t>
            </a:r>
            <a:r>
              <a:rPr lang="en-GB" sz="1400" dirty="0">
                <a:solidFill>
                  <a:schemeClr val="accent1"/>
                </a:solidFill>
              </a:rPr>
              <a:t>thus contributing to its profitability and overall competitiveness. </a:t>
            </a:r>
            <a:endParaRPr lang="en-GB" sz="1400" b="1" dirty="0">
              <a:solidFill>
                <a:schemeClr val="accent1"/>
              </a:solidFill>
            </a:endParaRPr>
          </a:p>
          <a:p>
            <a:pPr marL="465750" lvl="3" indent="-285750">
              <a:lnSpc>
                <a:spcPct val="110000"/>
              </a:lnSpc>
              <a:spcAft>
                <a:spcPts val="600"/>
              </a:spcAft>
              <a:buFont typeface="Arial" panose="020B0604020202020204" pitchFamily="34" charset="0"/>
              <a:buChar char="•"/>
            </a:pPr>
            <a:r>
              <a:rPr lang="en-GB" sz="1400" dirty="0" smtClean="0">
                <a:solidFill>
                  <a:schemeClr val="accent1"/>
                </a:solidFill>
              </a:rPr>
              <a:t>To </a:t>
            </a:r>
            <a:r>
              <a:rPr lang="en-GB" sz="1400" dirty="0">
                <a:solidFill>
                  <a:schemeClr val="accent1"/>
                </a:solidFill>
              </a:rPr>
              <a:t>support the efficiencies, the Bank in the agreement with the Company </a:t>
            </a:r>
            <a:r>
              <a:rPr lang="en-GB" sz="1400" dirty="0" smtClean="0">
                <a:solidFill>
                  <a:schemeClr val="accent1"/>
                </a:solidFill>
              </a:rPr>
              <a:t>has commissioned </a:t>
            </a:r>
            <a:r>
              <a:rPr lang="en-GB" sz="1400" dirty="0">
                <a:solidFill>
                  <a:schemeClr val="accent1"/>
                </a:solidFill>
              </a:rPr>
              <a:t>an </a:t>
            </a:r>
            <a:r>
              <a:rPr lang="en-GB" sz="1400" b="1" dirty="0">
                <a:solidFill>
                  <a:schemeClr val="accent1"/>
                </a:solidFill>
              </a:rPr>
              <a:t>external energy efficiency audit at its key production facilities</a:t>
            </a:r>
            <a:r>
              <a:rPr lang="en-GB" sz="1400" dirty="0">
                <a:solidFill>
                  <a:schemeClr val="accent1"/>
                </a:solidFill>
              </a:rPr>
              <a:t> which identified investments </a:t>
            </a:r>
            <a:r>
              <a:rPr lang="en-GB" sz="1400" dirty="0" smtClean="0">
                <a:solidFill>
                  <a:schemeClr val="accent1"/>
                </a:solidFill>
              </a:rPr>
              <a:t>creating </a:t>
            </a:r>
            <a:r>
              <a:rPr lang="en-GB" sz="1400" dirty="0">
                <a:solidFill>
                  <a:schemeClr val="accent1"/>
                </a:solidFill>
              </a:rPr>
              <a:t>energy savings. </a:t>
            </a:r>
            <a:endParaRPr lang="en-GB" sz="1400" dirty="0" smtClean="0">
              <a:solidFill>
                <a:schemeClr val="accent1"/>
              </a:solidFill>
            </a:endParaRPr>
          </a:p>
          <a:p>
            <a:pPr marL="465750" lvl="3" indent="-285750">
              <a:lnSpc>
                <a:spcPct val="110000"/>
              </a:lnSpc>
              <a:spcAft>
                <a:spcPts val="600"/>
              </a:spcAft>
              <a:buFont typeface="Arial" panose="020B0604020202020204" pitchFamily="34" charset="0"/>
              <a:buChar char="•"/>
            </a:pPr>
            <a:endParaRPr lang="en-GB" sz="1400" dirty="0">
              <a:solidFill>
                <a:schemeClr val="tx1"/>
              </a:solidFill>
              <a:latin typeface="Franklin Gothic Book" panose="020B0503020102020204" pitchFamily="34" charset="0"/>
              <a:cs typeface="Arial" panose="020B0604020202020204" pitchFamily="34" charset="0"/>
            </a:endParaRPr>
          </a:p>
        </p:txBody>
      </p:sp>
      <p:sp>
        <p:nvSpPr>
          <p:cNvPr id="15" name="Rectangle 14"/>
          <p:cNvSpPr/>
          <p:nvPr/>
        </p:nvSpPr>
        <p:spPr>
          <a:xfrm>
            <a:off x="719138" y="6581001"/>
            <a:ext cx="816249" cy="215444"/>
          </a:xfrm>
          <a:prstGeom prst="rect">
            <a:avLst/>
          </a:prstGeom>
        </p:spPr>
        <p:txBody>
          <a:bodyPr wrap="none">
            <a:spAutoFit/>
          </a:bodyPr>
          <a:lstStyle/>
          <a:p>
            <a:pPr fontAlgn="base">
              <a:spcBef>
                <a:spcPct val="0"/>
              </a:spcBef>
              <a:spcAft>
                <a:spcPct val="0"/>
              </a:spcAft>
            </a:pPr>
            <a:r>
              <a:rPr lang="en-GB" sz="800" dirty="0" smtClean="0">
                <a:solidFill>
                  <a:srgbClr val="00539B"/>
                </a:solidFill>
                <a:latin typeface="Franklin Gothic Book" panose="020B0503020102020204" pitchFamily="34" charset="0"/>
                <a:ea typeface="ＭＳ Ｐゴシック" charset="0"/>
                <a:cs typeface="Arial" charset="0"/>
              </a:rPr>
              <a:t>2 March 2016</a:t>
            </a:r>
            <a:endParaRPr lang="en-GB" sz="800" dirty="0">
              <a:solidFill>
                <a:srgbClr val="00539B"/>
              </a:solidFill>
              <a:latin typeface="Franklin Gothic Book" panose="020B0503020102020204" pitchFamily="34" charset="0"/>
              <a:ea typeface="ＭＳ Ｐゴシック" charset="0"/>
              <a:cs typeface="Arial" charset="0"/>
            </a:endParaRPr>
          </a:p>
        </p:txBody>
      </p:sp>
      <p:sp>
        <p:nvSpPr>
          <p:cNvPr id="16" name="Slide Number Placeholder 5"/>
          <p:cNvSpPr txBox="1">
            <a:spLocks/>
          </p:cNvSpPr>
          <p:nvPr/>
        </p:nvSpPr>
        <p:spPr>
          <a:xfrm>
            <a:off x="8472683" y="6581001"/>
            <a:ext cx="333769" cy="2087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F9F866-B438-9445-8D9F-1F8FF6608833}" type="slidenum">
              <a:rPr lang="en-GB" sz="800" smtClean="0">
                <a:solidFill>
                  <a:srgbClr val="00539B"/>
                </a:solidFill>
                <a:latin typeface="Franklin Gothic Book" panose="020B0503020102020204" pitchFamily="34" charset="0"/>
              </a:rPr>
              <a:pPr/>
              <a:t>13</a:t>
            </a:fld>
            <a:endParaRPr lang="en-GB" sz="800" dirty="0">
              <a:solidFill>
                <a:srgbClr val="00539B"/>
              </a:solidFill>
              <a:latin typeface="Franklin Gothic Book" panose="020B0503020102020204" pitchFamily="34" charset="0"/>
            </a:endParaRPr>
          </a:p>
        </p:txBody>
      </p:sp>
      <p:pic>
        <p:nvPicPr>
          <p:cNvPr id="1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6220" y="1371600"/>
            <a:ext cx="2400232" cy="2400232"/>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883" y="4514044"/>
            <a:ext cx="2202905" cy="148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06220" y="3962400"/>
            <a:ext cx="2400232" cy="2438400"/>
          </a:xfrm>
          <a:prstGeom prst="rect">
            <a:avLst/>
          </a:prstGeom>
          <a:solidFill>
            <a:srgbClr val="C00000">
              <a:alpha val="0"/>
            </a:srgb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65556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dirty="0">
                <a:latin typeface="Franklin Gothic Medium" panose="020B0603020102020204" pitchFamily="34" charset="0"/>
              </a:rPr>
              <a:t>Energy Efficiency in </a:t>
            </a:r>
            <a:r>
              <a:rPr lang="en-GB" sz="2600" dirty="0" smtClean="0">
                <a:latin typeface="Franklin Gothic Medium" panose="020B0603020102020204" pitchFamily="34" charset="0"/>
              </a:rPr>
              <a:t>National Resources</a:t>
            </a:r>
            <a:r>
              <a:rPr lang="en-GB" sz="2600" dirty="0">
                <a:latin typeface="Franklin Gothic Medium" panose="020B0603020102020204" pitchFamily="34" charset="0"/>
              </a:rPr>
              <a:t/>
            </a:r>
            <a:br>
              <a:rPr lang="en-GB" sz="2600" dirty="0">
                <a:latin typeface="Franklin Gothic Medium" panose="020B0603020102020204" pitchFamily="34" charset="0"/>
              </a:rPr>
            </a:br>
            <a:r>
              <a:rPr lang="en-GB" sz="2600" dirty="0" smtClean="0">
                <a:latin typeface="Franklin Gothic Medium" panose="020B0603020102020204" pitchFamily="34" charset="0"/>
              </a:rPr>
              <a:t>Case Study</a:t>
            </a:r>
            <a:r>
              <a:rPr lang="en-GB" sz="2600" dirty="0">
                <a:latin typeface="Franklin Gothic Medium" panose="020B0603020102020204" pitchFamily="34" charset="0"/>
              </a:rPr>
              <a:t>: </a:t>
            </a:r>
            <a:r>
              <a:rPr lang="en-GB" sz="2600" dirty="0" smtClean="0">
                <a:latin typeface="Franklin Gothic Medium" panose="020B0603020102020204" pitchFamily="34" charset="0"/>
              </a:rPr>
              <a:t>INA, Refineries </a:t>
            </a:r>
            <a:r>
              <a:rPr lang="en-GB" sz="2600" dirty="0">
                <a:latin typeface="Franklin Gothic Medium" panose="020B0603020102020204" pitchFamily="34" charset="0"/>
              </a:rPr>
              <a:t>Modernisation</a:t>
            </a:r>
            <a:endParaRPr lang="en-GB" sz="2600" dirty="0">
              <a:solidFill>
                <a:srgbClr val="00539B"/>
              </a:solidFill>
              <a:latin typeface="Franklin Gothic Medium" panose="020B0603020102020204" pitchFamily="34" charset="0"/>
            </a:endParaRPr>
          </a:p>
        </p:txBody>
      </p:sp>
      <p:sp>
        <p:nvSpPr>
          <p:cNvPr id="15" name="Rectangle 14"/>
          <p:cNvSpPr/>
          <p:nvPr/>
        </p:nvSpPr>
        <p:spPr>
          <a:xfrm>
            <a:off x="719138" y="6581001"/>
            <a:ext cx="816249" cy="215444"/>
          </a:xfrm>
          <a:prstGeom prst="rect">
            <a:avLst/>
          </a:prstGeom>
        </p:spPr>
        <p:txBody>
          <a:bodyPr wrap="none">
            <a:spAutoFit/>
          </a:bodyPr>
          <a:lstStyle/>
          <a:p>
            <a:pPr fontAlgn="base">
              <a:spcBef>
                <a:spcPct val="0"/>
              </a:spcBef>
              <a:spcAft>
                <a:spcPct val="0"/>
              </a:spcAft>
            </a:pPr>
            <a:r>
              <a:rPr lang="en-GB" sz="800" dirty="0" smtClean="0">
                <a:solidFill>
                  <a:srgbClr val="00539B"/>
                </a:solidFill>
                <a:latin typeface="Franklin Gothic Book" panose="020B0503020102020204" pitchFamily="34" charset="0"/>
                <a:ea typeface="ＭＳ Ｐゴシック" charset="0"/>
                <a:cs typeface="Arial" charset="0"/>
              </a:rPr>
              <a:t>2 March 2016</a:t>
            </a:r>
            <a:endParaRPr lang="en-GB" sz="800" dirty="0">
              <a:solidFill>
                <a:srgbClr val="00539B"/>
              </a:solidFill>
              <a:latin typeface="Franklin Gothic Book" panose="020B0503020102020204" pitchFamily="34" charset="0"/>
              <a:ea typeface="ＭＳ Ｐゴシック" charset="0"/>
              <a:cs typeface="Arial" charset="0"/>
            </a:endParaRPr>
          </a:p>
        </p:txBody>
      </p:sp>
      <p:sp>
        <p:nvSpPr>
          <p:cNvPr id="16" name="Slide Number Placeholder 5"/>
          <p:cNvSpPr txBox="1">
            <a:spLocks/>
          </p:cNvSpPr>
          <p:nvPr/>
        </p:nvSpPr>
        <p:spPr>
          <a:xfrm>
            <a:off x="8472683" y="6581001"/>
            <a:ext cx="333769" cy="2087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F9F866-B438-9445-8D9F-1F8FF6608833}" type="slidenum">
              <a:rPr lang="en-GB" sz="800" smtClean="0">
                <a:solidFill>
                  <a:srgbClr val="00539B"/>
                </a:solidFill>
                <a:latin typeface="Franklin Gothic Book" panose="020B0503020102020204" pitchFamily="34" charset="0"/>
              </a:rPr>
              <a:pPr/>
              <a:t>14</a:t>
            </a:fld>
            <a:endParaRPr lang="en-GB" sz="800" dirty="0">
              <a:solidFill>
                <a:srgbClr val="00539B"/>
              </a:solidFill>
              <a:latin typeface="Franklin Gothic Book" panose="020B0503020102020204" pitchFamily="34" charset="0"/>
            </a:endParaRPr>
          </a:p>
        </p:txBody>
      </p:sp>
      <p:sp>
        <p:nvSpPr>
          <p:cNvPr id="17" name="Text Placeholder 1"/>
          <p:cNvSpPr>
            <a:spLocks noGrp="1"/>
          </p:cNvSpPr>
          <p:nvPr>
            <p:ph type="body" sz="quarter" idx="13"/>
          </p:nvPr>
        </p:nvSpPr>
        <p:spPr>
          <a:xfrm>
            <a:off x="655636" y="1332976"/>
            <a:ext cx="3916364" cy="4915424"/>
          </a:xfrm>
        </p:spPr>
        <p:txBody>
          <a:bodyPr/>
          <a:lstStyle/>
          <a:p>
            <a:pPr algn="just">
              <a:spcAft>
                <a:spcPts val="0"/>
              </a:spcAft>
            </a:pPr>
            <a:r>
              <a:rPr lang="en-US" sz="1500" dirty="0" smtClean="0">
                <a:solidFill>
                  <a:schemeClr val="accent1"/>
                </a:solidFill>
                <a:latin typeface="Franklin Gothic Medium" panose="020B0603020102020204" pitchFamily="34" charset="0"/>
                <a:cs typeface="Times New Roman" panose="02020603050405020304" pitchFamily="18" charset="0"/>
              </a:rPr>
              <a:t>CLIENT</a:t>
            </a:r>
          </a:p>
          <a:p>
            <a:pPr marL="1587" lvl="2" indent="0" algn="just">
              <a:spcAft>
                <a:spcPts val="0"/>
              </a:spcAft>
              <a:buNone/>
            </a:pPr>
            <a:r>
              <a:rPr lang="en-GB" sz="1250" dirty="0" smtClean="0">
                <a:solidFill>
                  <a:schemeClr val="accent1"/>
                </a:solidFill>
                <a:latin typeface="Franklin Gothic Book" panose="020B0503020102020204" pitchFamily="34" charset="0"/>
                <a:cs typeface="Times New Roman" panose="02020603050405020304" pitchFamily="18" charset="0"/>
              </a:rPr>
              <a:t>INA</a:t>
            </a:r>
            <a:r>
              <a:rPr lang="en-GB" sz="1250" dirty="0">
                <a:solidFill>
                  <a:schemeClr val="accent1"/>
                </a:solidFill>
                <a:latin typeface="Franklin Gothic Book" panose="020B0503020102020204" pitchFamily="34" charset="0"/>
                <a:cs typeface="Times New Roman" panose="02020603050405020304" pitchFamily="18" charset="0"/>
              </a:rPr>
              <a:t>, a leading oil and gas company, owns two medium-sized refineries in Croatia.</a:t>
            </a:r>
          </a:p>
          <a:p>
            <a:pPr algn="just">
              <a:spcAft>
                <a:spcPts val="0"/>
              </a:spcAft>
            </a:pPr>
            <a:endParaRPr lang="en-US" sz="1250" dirty="0" smtClean="0">
              <a:solidFill>
                <a:schemeClr val="accent1"/>
              </a:solidFill>
              <a:latin typeface="Franklin Gothic Book" panose="020B0503020102020204" pitchFamily="34" charset="0"/>
              <a:cs typeface="Times New Roman" panose="02020603050405020304" pitchFamily="18" charset="0"/>
            </a:endParaRPr>
          </a:p>
          <a:p>
            <a:pPr algn="just">
              <a:spcAft>
                <a:spcPts val="0"/>
              </a:spcAft>
            </a:pPr>
            <a:r>
              <a:rPr lang="en-US" sz="1500" dirty="0" smtClean="0">
                <a:solidFill>
                  <a:schemeClr val="accent1"/>
                </a:solidFill>
                <a:latin typeface="Franklin Gothic Medium" panose="020B0603020102020204" pitchFamily="34" charset="0"/>
                <a:cs typeface="Times New Roman" panose="02020603050405020304" pitchFamily="18" charset="0"/>
              </a:rPr>
              <a:t>PROJECT</a:t>
            </a:r>
            <a:endParaRPr lang="en-US" sz="1500" dirty="0">
              <a:solidFill>
                <a:schemeClr val="accent1"/>
              </a:solidFill>
              <a:latin typeface="Franklin Gothic Medium" panose="020B0603020102020204" pitchFamily="34" charset="0"/>
              <a:cs typeface="Times New Roman" panose="02020603050405020304" pitchFamily="18" charset="0"/>
            </a:endParaRPr>
          </a:p>
          <a:p>
            <a:pPr marL="177800" lvl="2" indent="-176213" algn="just">
              <a:spcAft>
                <a:spcPts val="0"/>
              </a:spcAft>
            </a:pPr>
            <a:r>
              <a:rPr lang="en-GB" sz="1250" dirty="0" smtClean="0">
                <a:solidFill>
                  <a:schemeClr val="accent1"/>
                </a:solidFill>
                <a:latin typeface="Franklin Gothic Book" panose="020B0503020102020204" pitchFamily="34" charset="0"/>
                <a:cs typeface="Times New Roman" panose="02020603050405020304" pitchFamily="18" charset="0"/>
              </a:rPr>
              <a:t>Investment </a:t>
            </a:r>
            <a:r>
              <a:rPr lang="en-GB" sz="1250" dirty="0">
                <a:solidFill>
                  <a:schemeClr val="accent1"/>
                </a:solidFill>
                <a:latin typeface="Franklin Gothic Book" panose="020B0503020102020204" pitchFamily="34" charset="0"/>
                <a:cs typeface="Times New Roman" panose="02020603050405020304" pitchFamily="18" charset="0"/>
              </a:rPr>
              <a:t>programme reducing fuel loss and improving energy performance at INA’s two </a:t>
            </a:r>
            <a:r>
              <a:rPr lang="en-GB" sz="1250" dirty="0" smtClean="0">
                <a:solidFill>
                  <a:schemeClr val="accent1"/>
                </a:solidFill>
                <a:latin typeface="Franklin Gothic Book" panose="020B0503020102020204" pitchFamily="34" charset="0"/>
                <a:cs typeface="Times New Roman" panose="02020603050405020304" pitchFamily="18" charset="0"/>
              </a:rPr>
              <a:t>refineries. </a:t>
            </a:r>
            <a:endParaRPr lang="en-GB" sz="1250" dirty="0">
              <a:solidFill>
                <a:schemeClr val="accent1"/>
              </a:solidFill>
              <a:latin typeface="Franklin Gothic Book" panose="020B0503020102020204" pitchFamily="34" charset="0"/>
              <a:cs typeface="Times New Roman" panose="02020603050405020304" pitchFamily="18" charset="0"/>
            </a:endParaRPr>
          </a:p>
          <a:p>
            <a:pPr marL="177800" lvl="2" indent="-176213" algn="just">
              <a:spcAft>
                <a:spcPts val="0"/>
              </a:spcAft>
            </a:pPr>
            <a:r>
              <a:rPr lang="en-GB" sz="1250" dirty="0">
                <a:solidFill>
                  <a:schemeClr val="accent1"/>
                </a:solidFill>
                <a:latin typeface="Franklin Gothic Book" panose="020B0503020102020204" pitchFamily="34" charset="0"/>
                <a:cs typeface="Times New Roman" panose="02020603050405020304" pitchFamily="18" charset="0"/>
              </a:rPr>
              <a:t>Finance for advanced refining technologies for the production of EU quality products (EURO V fuels</a:t>
            </a:r>
            <a:r>
              <a:rPr lang="en-GB" sz="1250" dirty="0" smtClean="0">
                <a:solidFill>
                  <a:schemeClr val="accent1"/>
                </a:solidFill>
                <a:latin typeface="Franklin Gothic Book" panose="020B0503020102020204" pitchFamily="34" charset="0"/>
                <a:cs typeface="Times New Roman" panose="02020603050405020304" pitchFamily="18" charset="0"/>
              </a:rPr>
              <a:t>).</a:t>
            </a:r>
            <a:endParaRPr lang="en-GB" sz="1250" dirty="0">
              <a:solidFill>
                <a:schemeClr val="accent1"/>
              </a:solidFill>
              <a:latin typeface="Franklin Gothic Book" panose="020B0503020102020204" pitchFamily="34" charset="0"/>
              <a:cs typeface="Times New Roman" panose="02020603050405020304" pitchFamily="18" charset="0"/>
            </a:endParaRPr>
          </a:p>
          <a:p>
            <a:pPr marL="177800" lvl="2" indent="-176213" algn="just">
              <a:spcAft>
                <a:spcPts val="0"/>
              </a:spcAft>
            </a:pPr>
            <a:r>
              <a:rPr lang="en-GB" sz="1250" dirty="0">
                <a:solidFill>
                  <a:schemeClr val="accent1"/>
                </a:solidFill>
                <a:latin typeface="Franklin Gothic Book" panose="020B0503020102020204" pitchFamily="34" charset="0"/>
                <a:cs typeface="Times New Roman" panose="02020603050405020304" pitchFamily="18" charset="0"/>
              </a:rPr>
              <a:t>Implementation of an environmental remediation programme. </a:t>
            </a:r>
          </a:p>
          <a:p>
            <a:pPr algn="just">
              <a:spcAft>
                <a:spcPts val="0"/>
              </a:spcAft>
            </a:pPr>
            <a:endParaRPr lang="en-US" sz="1400" dirty="0" smtClean="0">
              <a:solidFill>
                <a:schemeClr val="accent1"/>
              </a:solidFill>
              <a:latin typeface="Franklin Gothic Medium" panose="020B0603020102020204" pitchFamily="34" charset="0"/>
              <a:cs typeface="Times New Roman" panose="02020603050405020304" pitchFamily="18" charset="0"/>
            </a:endParaRPr>
          </a:p>
          <a:p>
            <a:pPr algn="just">
              <a:spcAft>
                <a:spcPts val="0"/>
              </a:spcAft>
            </a:pPr>
            <a:r>
              <a:rPr lang="en-US" sz="1500" dirty="0" smtClean="0">
                <a:solidFill>
                  <a:schemeClr val="accent1"/>
                </a:solidFill>
                <a:latin typeface="Franklin Gothic Medium" panose="020B0603020102020204" pitchFamily="34" charset="0"/>
                <a:cs typeface="Times New Roman" panose="02020603050405020304" pitchFamily="18" charset="0"/>
              </a:rPr>
              <a:t>FINANCIAL STRUCTURE</a:t>
            </a:r>
            <a:endParaRPr lang="en-US" sz="1500" dirty="0">
              <a:solidFill>
                <a:schemeClr val="accent1"/>
              </a:solidFill>
              <a:latin typeface="Franklin Gothic Medium" panose="020B0603020102020204" pitchFamily="34" charset="0"/>
              <a:cs typeface="Times New Roman" panose="02020603050405020304" pitchFamily="18" charset="0"/>
            </a:endParaRPr>
          </a:p>
          <a:p>
            <a:pPr marL="0" lvl="1" indent="0" algn="just">
              <a:spcAft>
                <a:spcPts val="0"/>
              </a:spcAft>
              <a:buNone/>
            </a:pPr>
            <a:r>
              <a:rPr lang="en-GB" sz="1250" dirty="0" smtClean="0">
                <a:solidFill>
                  <a:schemeClr val="accent1"/>
                </a:solidFill>
                <a:latin typeface="Franklin Gothic Book" panose="020B0503020102020204" pitchFamily="34" charset="0"/>
                <a:cs typeface="Times New Roman" panose="02020603050405020304" pitchFamily="18" charset="0"/>
              </a:rPr>
              <a:t>EBRD </a:t>
            </a:r>
            <a:r>
              <a:rPr lang="en-GB" sz="1250" dirty="0">
                <a:solidFill>
                  <a:schemeClr val="accent1"/>
                </a:solidFill>
                <a:latin typeface="Franklin Gothic Book" panose="020B0503020102020204" pitchFamily="34" charset="0"/>
                <a:cs typeface="Times New Roman" panose="02020603050405020304" pitchFamily="18" charset="0"/>
              </a:rPr>
              <a:t>loan		</a:t>
            </a:r>
            <a:r>
              <a:rPr lang="en-GB" sz="1250" dirty="0" smtClean="0">
                <a:solidFill>
                  <a:schemeClr val="accent1"/>
                </a:solidFill>
                <a:latin typeface="Franklin Gothic Book" panose="020B0503020102020204" pitchFamily="34" charset="0"/>
                <a:cs typeface="Times New Roman" panose="02020603050405020304" pitchFamily="18" charset="0"/>
              </a:rPr>
              <a:t>EUR 150 </a:t>
            </a:r>
            <a:r>
              <a:rPr lang="en-GB" sz="1250" dirty="0">
                <a:solidFill>
                  <a:schemeClr val="accent1"/>
                </a:solidFill>
                <a:latin typeface="Franklin Gothic Book" panose="020B0503020102020204" pitchFamily="34" charset="0"/>
                <a:cs typeface="Times New Roman" panose="02020603050405020304" pitchFamily="18" charset="0"/>
              </a:rPr>
              <a:t>million</a:t>
            </a:r>
          </a:p>
          <a:p>
            <a:pPr marL="0" lvl="1" indent="0" algn="just">
              <a:spcAft>
                <a:spcPts val="600"/>
              </a:spcAft>
              <a:buNone/>
            </a:pPr>
            <a:r>
              <a:rPr lang="en-GB" sz="1250" dirty="0" smtClean="0">
                <a:solidFill>
                  <a:schemeClr val="accent1"/>
                </a:solidFill>
                <a:latin typeface="Franklin Gothic Book" panose="020B0503020102020204" pitchFamily="34" charset="0"/>
                <a:cs typeface="Times New Roman" panose="02020603050405020304" pitchFamily="18" charset="0"/>
              </a:rPr>
              <a:t>    of </a:t>
            </a:r>
            <a:r>
              <a:rPr lang="en-GB" sz="1250" dirty="0">
                <a:solidFill>
                  <a:schemeClr val="accent1"/>
                </a:solidFill>
                <a:latin typeface="Franklin Gothic Book" panose="020B0503020102020204" pitchFamily="34" charset="0"/>
                <a:cs typeface="Times New Roman" panose="02020603050405020304" pitchFamily="18" charset="0"/>
              </a:rPr>
              <a:t>which SEI 	EUR </a:t>
            </a:r>
            <a:r>
              <a:rPr lang="en-GB" sz="1250" dirty="0" smtClean="0">
                <a:solidFill>
                  <a:schemeClr val="accent1"/>
                </a:solidFill>
                <a:latin typeface="Franklin Gothic Book" panose="020B0503020102020204" pitchFamily="34" charset="0"/>
                <a:cs typeface="Times New Roman" panose="02020603050405020304" pitchFamily="18" charset="0"/>
              </a:rPr>
              <a:t> </a:t>
            </a:r>
            <a:r>
              <a:rPr lang="en-GB" sz="1250" dirty="0">
                <a:solidFill>
                  <a:schemeClr val="accent1"/>
                </a:solidFill>
                <a:latin typeface="Franklin Gothic Book" panose="020B0503020102020204" pitchFamily="34" charset="0"/>
                <a:cs typeface="Times New Roman" panose="02020603050405020304" pitchFamily="18" charset="0"/>
              </a:rPr>
              <a:t>68 </a:t>
            </a:r>
            <a:r>
              <a:rPr lang="en-GB" sz="1250" dirty="0" smtClean="0">
                <a:solidFill>
                  <a:schemeClr val="accent1"/>
                </a:solidFill>
                <a:latin typeface="Franklin Gothic Book" panose="020B0503020102020204" pitchFamily="34" charset="0"/>
                <a:cs typeface="Times New Roman" panose="02020603050405020304" pitchFamily="18" charset="0"/>
              </a:rPr>
              <a:t> million</a:t>
            </a:r>
          </a:p>
          <a:p>
            <a:pPr marL="0" lvl="1" indent="0" algn="just">
              <a:spcAft>
                <a:spcPts val="600"/>
              </a:spcAft>
              <a:buNone/>
            </a:pPr>
            <a:r>
              <a:rPr lang="en-GB" sz="1250" dirty="0" smtClean="0">
                <a:solidFill>
                  <a:schemeClr val="accent1"/>
                </a:solidFill>
                <a:latin typeface="Franklin Gothic Book" panose="020B0503020102020204" pitchFamily="34" charset="0"/>
                <a:cs typeface="Times New Roman" panose="02020603050405020304" pitchFamily="18" charset="0"/>
              </a:rPr>
              <a:t>INA’s own funds                   EUR 271  million</a:t>
            </a:r>
            <a:endParaRPr lang="en-GB" sz="1250" dirty="0">
              <a:solidFill>
                <a:schemeClr val="accent1"/>
              </a:solidFill>
              <a:latin typeface="Franklin Gothic Book" panose="020B0503020102020204" pitchFamily="34" charset="0"/>
              <a:cs typeface="Times New Roman" panose="02020603050405020304" pitchFamily="18" charset="0"/>
            </a:endParaRPr>
          </a:p>
          <a:p>
            <a:pPr marL="0" lvl="1" indent="0" algn="just">
              <a:spcAft>
                <a:spcPts val="0"/>
              </a:spcAft>
              <a:buNone/>
            </a:pPr>
            <a:r>
              <a:rPr lang="en-GB" sz="1250" dirty="0">
                <a:solidFill>
                  <a:schemeClr val="accent1"/>
                </a:solidFill>
                <a:latin typeface="Franklin Gothic Book" panose="020B0503020102020204" pitchFamily="34" charset="0"/>
                <a:cs typeface="Times New Roman" panose="02020603050405020304" pitchFamily="18" charset="0"/>
              </a:rPr>
              <a:t>Total project value	EUR  481 million</a:t>
            </a:r>
          </a:p>
          <a:p>
            <a:pPr marL="180612" lvl="2" indent="0" algn="just">
              <a:spcAft>
                <a:spcPts val="0"/>
              </a:spcAft>
              <a:buNone/>
            </a:pPr>
            <a:endParaRPr lang="en-GB" sz="1500" dirty="0" smtClean="0">
              <a:latin typeface="Franklin Gothic Book" panose="020B0503020102020204" pitchFamily="34" charset="0"/>
              <a:cs typeface="Times New Roman" panose="02020603050405020304" pitchFamily="18" charset="0"/>
            </a:endParaRPr>
          </a:p>
          <a:p>
            <a:pPr algn="just">
              <a:spcAft>
                <a:spcPts val="0"/>
              </a:spcAft>
            </a:pPr>
            <a:r>
              <a:rPr lang="en-US" sz="1500" dirty="0" smtClean="0">
                <a:solidFill>
                  <a:schemeClr val="accent1"/>
                </a:solidFill>
                <a:latin typeface="Franklin Gothic Medium" panose="020B0603020102020204" pitchFamily="34" charset="0"/>
                <a:cs typeface="Times New Roman" panose="02020603050405020304" pitchFamily="18" charset="0"/>
              </a:rPr>
              <a:t>TECHNICAL ASSISTANC &amp; EXPECTED </a:t>
            </a:r>
            <a:r>
              <a:rPr lang="en-US" sz="1500" dirty="0">
                <a:solidFill>
                  <a:schemeClr val="accent1"/>
                </a:solidFill>
                <a:latin typeface="Franklin Gothic Medium" panose="020B0603020102020204" pitchFamily="34" charset="0"/>
                <a:cs typeface="Times New Roman" panose="02020603050405020304" pitchFamily="18" charset="0"/>
              </a:rPr>
              <a:t>IMPACT</a:t>
            </a:r>
          </a:p>
          <a:p>
            <a:pPr marL="177800" lvl="1" indent="-177800" algn="just">
              <a:spcAft>
                <a:spcPts val="0"/>
              </a:spcAft>
            </a:pPr>
            <a:r>
              <a:rPr lang="en-GB" sz="1250" dirty="0">
                <a:solidFill>
                  <a:schemeClr val="accent1"/>
                </a:solidFill>
                <a:latin typeface="Franklin Gothic Book" panose="020B0503020102020204" pitchFamily="34" charset="0"/>
                <a:cs typeface="Times New Roman" panose="02020603050405020304" pitchFamily="18" charset="0"/>
              </a:rPr>
              <a:t>Energy savings: 2,600,000 MWh/year</a:t>
            </a:r>
          </a:p>
          <a:p>
            <a:pPr marL="177800" lvl="1" indent="-177800" algn="just">
              <a:spcAft>
                <a:spcPts val="0"/>
              </a:spcAft>
            </a:pPr>
            <a:r>
              <a:rPr lang="en-GB" sz="1250" dirty="0">
                <a:solidFill>
                  <a:schemeClr val="accent1"/>
                </a:solidFill>
                <a:latin typeface="Franklin Gothic Book" panose="020B0503020102020204" pitchFamily="34" charset="0"/>
                <a:cs typeface="Times New Roman" panose="02020603050405020304" pitchFamily="18" charset="0"/>
              </a:rPr>
              <a:t>Emission reductions: over 1,000,000 tCO</a:t>
            </a:r>
            <a:r>
              <a:rPr lang="en-GB" sz="1250" baseline="-25000" dirty="0">
                <a:solidFill>
                  <a:schemeClr val="accent1"/>
                </a:solidFill>
                <a:latin typeface="Franklin Gothic Book" panose="020B0503020102020204" pitchFamily="34" charset="0"/>
                <a:cs typeface="Times New Roman" panose="02020603050405020304" pitchFamily="18" charset="0"/>
              </a:rPr>
              <a:t>2</a:t>
            </a:r>
            <a:r>
              <a:rPr lang="en-GB" sz="1250" dirty="0">
                <a:solidFill>
                  <a:schemeClr val="accent1"/>
                </a:solidFill>
                <a:latin typeface="Franklin Gothic Book" panose="020B0503020102020204" pitchFamily="34" charset="0"/>
                <a:cs typeface="Times New Roman" panose="02020603050405020304" pitchFamily="18" charset="0"/>
              </a:rPr>
              <a:t>/year</a:t>
            </a:r>
            <a:endParaRPr lang="en-US" sz="1250" dirty="0">
              <a:solidFill>
                <a:schemeClr val="accent1"/>
              </a:solidFill>
              <a:latin typeface="Franklin Gothic Book" panose="020B0503020102020204" pitchFamily="34" charset="0"/>
              <a:cs typeface="Times New Roman" panose="02020603050405020304" pitchFamily="18" charset="0"/>
            </a:endParaRPr>
          </a:p>
          <a:p>
            <a:pPr algn="just">
              <a:spcAft>
                <a:spcPts val="0"/>
              </a:spcAft>
            </a:pPr>
            <a:endParaRPr lang="en-US" sz="1250" b="1" dirty="0">
              <a:solidFill>
                <a:schemeClr val="accent1"/>
              </a:solidFill>
              <a:latin typeface="Franklin Gothic Book" panose="020B0503020102020204" pitchFamily="34" charset="0"/>
              <a:cs typeface="Times New Roman" panose="02020603050405020304" pitchFamily="18" charset="0"/>
            </a:endParaRPr>
          </a:p>
          <a:p>
            <a:endParaRPr lang="en-GB" sz="1250" dirty="0">
              <a:latin typeface="Franklin Gothic Book" panose="020B0503020102020204" pitchFamily="34" charset="0"/>
            </a:endParaRPr>
          </a:p>
        </p:txBody>
      </p:sp>
      <p:sp>
        <p:nvSpPr>
          <p:cNvPr id="18" name="Rectangle 17"/>
          <p:cNvSpPr/>
          <p:nvPr/>
        </p:nvSpPr>
        <p:spPr>
          <a:xfrm>
            <a:off x="4847283" y="2427555"/>
            <a:ext cx="3600000" cy="2172224"/>
          </a:xfrm>
          <a:prstGeom prst="rect">
            <a:avLst/>
          </a:prstGeom>
          <a:blipFill>
            <a:blip r:embed="rId3"/>
            <a:stretch>
              <a:fillRect/>
            </a:stretch>
          </a:bli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solidFill>
                <a:schemeClr val="accent6"/>
              </a:solidFill>
            </a:endParaRPr>
          </a:p>
        </p:txBody>
      </p:sp>
    </p:spTree>
    <p:extLst>
      <p:ext uri="{BB962C8B-B14F-4D97-AF65-F5344CB8AC3E}">
        <p14:creationId xmlns:p14="http://schemas.microsoft.com/office/powerpoint/2010/main" val="330024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descr="Ideally your title should fit on one line."/>
          <p:cNvSpPr>
            <a:spLocks noGrp="1"/>
          </p:cNvSpPr>
          <p:nvPr>
            <p:ph type="title"/>
          </p:nvPr>
        </p:nvSpPr>
        <p:spPr bwMode="auto">
          <a:xfrm>
            <a:off x="635000" y="122237"/>
            <a:ext cx="6335713" cy="847726"/>
          </a:xfrm>
        </p:spPr>
        <p:txBody>
          <a:bodyPr wrap="square" numCol="1" anchorCtr="0" compatLnSpc="1">
            <a:prstTxWarp prst="textNoShape">
              <a:avLst/>
            </a:prstTxWarp>
            <a:normAutofit/>
          </a:bodyPr>
          <a:lstStyle/>
          <a:p>
            <a:pPr eaLnBrk="1" hangingPunct="1"/>
            <a:r>
              <a:rPr lang="en-GB" sz="2600" dirty="0" smtClean="0">
                <a:latin typeface="Franklin Gothic Medium" panose="020B0603020102020204" pitchFamily="34" charset="0"/>
                <a:cs typeface="Arial" charset="0"/>
              </a:rPr>
              <a:t>Contacts</a:t>
            </a:r>
          </a:p>
        </p:txBody>
      </p:sp>
      <p:graphicFrame>
        <p:nvGraphicFramePr>
          <p:cNvPr id="5" name="Group 76"/>
          <p:cNvGraphicFramePr>
            <a:graphicFrameLocks noGrp="1"/>
          </p:cNvGraphicFramePr>
          <p:nvPr>
            <p:extLst>
              <p:ext uri="{D42A27DB-BD31-4B8C-83A1-F6EECF244321}">
                <p14:modId xmlns:p14="http://schemas.microsoft.com/office/powerpoint/2010/main" val="1680794834"/>
              </p:ext>
            </p:extLst>
          </p:nvPr>
        </p:nvGraphicFramePr>
        <p:xfrm>
          <a:off x="466725" y="3505200"/>
          <a:ext cx="2286000" cy="1287463"/>
        </p:xfrm>
        <a:graphic>
          <a:graphicData uri="http://schemas.openxmlformats.org/drawingml/2006/table">
            <a:tbl>
              <a:tblPr/>
              <a:tblGrid>
                <a:gridCol w="2286000"/>
              </a:tblGrid>
              <a:tr h="1287463">
                <a:tc>
                  <a:txBody>
                    <a:bodyPr/>
                    <a:lstStyle/>
                    <a:p>
                      <a:pPr marL="0" marR="0" lvl="0" indent="0" algn="l" defTabSz="914400" rtl="0" eaLnBrk="0" fontAlgn="base" latinLnBrk="0" hangingPunct="0">
                        <a:lnSpc>
                          <a:spcPct val="100000"/>
                        </a:lnSpc>
                        <a:spcBef>
                          <a:spcPts val="0"/>
                        </a:spcBef>
                        <a:spcAft>
                          <a:spcPct val="0"/>
                        </a:spcAft>
                        <a:buClr>
                          <a:schemeClr val="tx2"/>
                        </a:buClr>
                        <a:buSzPct val="55000"/>
                        <a:buFont typeface="Wingdings" pitchFamily="2" charset="2"/>
                        <a:buNone/>
                        <a:tabLst/>
                      </a:pPr>
                      <a:r>
                        <a:rPr kumimoji="0" lang="en-GB" sz="1400" b="1" i="0" u="none" strike="noStrike" cap="none" normalizeH="0" baseline="0" noProof="0" dirty="0" smtClean="0">
                          <a:ln>
                            <a:noFill/>
                          </a:ln>
                          <a:solidFill>
                            <a:schemeClr val="accent1"/>
                          </a:solidFill>
                          <a:effectLst/>
                          <a:latin typeface="Franklin Gothic Book" pitchFamily="34" charset="0"/>
                        </a:rPr>
                        <a:t>Project Enquiries</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rPr>
                        <a:t>Business Development department</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rPr>
                        <a:t>t: + 44 20 7338 7168</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rPr>
                        <a:t>e: </a:t>
                      </a: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hlinkClick r:id="rId3"/>
                        </a:rPr>
                        <a:t>newbusiness@ebrd.com</a:t>
                      </a: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rPr>
                        <a:t>  </a:t>
                      </a:r>
                      <a:endParaRPr kumimoji="0" lang="en-GB" sz="1400" b="0" i="0" u="none" strike="noStrike" cap="none" normalizeH="0" baseline="0" noProof="0" dirty="0" smtClean="0">
                        <a:ln>
                          <a:noFill/>
                        </a:ln>
                        <a:solidFill>
                          <a:schemeClr val="accent1"/>
                        </a:solidFill>
                        <a:effectLst/>
                        <a:latin typeface="Franklin Gothic Book" pitchFamily="34" charset="0"/>
                      </a:endParaRPr>
                    </a:p>
                  </a:txBody>
                  <a:tcPr marL="84406" marR="84406" marT="45712" marB="45712" horzOverflow="overflow">
                    <a:lnL cap="flat">
                      <a:noFill/>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7" name="Group 95"/>
          <p:cNvGraphicFramePr>
            <a:graphicFrameLocks noGrp="1"/>
          </p:cNvGraphicFramePr>
          <p:nvPr>
            <p:extLst>
              <p:ext uri="{D42A27DB-BD31-4B8C-83A1-F6EECF244321}">
                <p14:modId xmlns:p14="http://schemas.microsoft.com/office/powerpoint/2010/main" val="3259884806"/>
              </p:ext>
            </p:extLst>
          </p:nvPr>
        </p:nvGraphicFramePr>
        <p:xfrm>
          <a:off x="349250" y="5408965"/>
          <a:ext cx="3225800" cy="969312"/>
        </p:xfrm>
        <a:graphic>
          <a:graphicData uri="http://schemas.openxmlformats.org/drawingml/2006/table">
            <a:tbl>
              <a:tblPr/>
              <a:tblGrid>
                <a:gridCol w="3225800"/>
              </a:tblGrid>
              <a:tr h="808037">
                <a:tc>
                  <a:txBody>
                    <a:bodyPr/>
                    <a:lstStyle/>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200" b="1" i="1" u="none" strike="noStrike" kern="1200" cap="none" normalizeH="0" baseline="0" dirty="0" smtClean="0">
                          <a:ln>
                            <a:noFill/>
                          </a:ln>
                          <a:solidFill>
                            <a:schemeClr val="accent1"/>
                          </a:solidFill>
                          <a:effectLst/>
                          <a:latin typeface="Franklin Gothic Book" pitchFamily="34" charset="0"/>
                          <a:ea typeface="+mn-ea"/>
                          <a:cs typeface="+mn-cs"/>
                        </a:rPr>
                        <a:t>EBRD, One Exchange Square</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200" b="1" i="1" u="none" strike="noStrike" kern="1200" cap="none" normalizeH="0" baseline="0" dirty="0" smtClean="0">
                          <a:ln>
                            <a:noFill/>
                          </a:ln>
                          <a:solidFill>
                            <a:schemeClr val="accent1"/>
                          </a:solidFill>
                          <a:effectLst/>
                          <a:latin typeface="Franklin Gothic Book" pitchFamily="34" charset="0"/>
                          <a:ea typeface="+mn-ea"/>
                          <a:cs typeface="+mn-cs"/>
                        </a:rPr>
                        <a:t>London, EC2A 2JN </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200" b="1" i="1" u="none" strike="noStrike" kern="1200" cap="none" normalizeH="0" baseline="0" dirty="0" smtClean="0">
                          <a:ln>
                            <a:noFill/>
                          </a:ln>
                          <a:solidFill>
                            <a:schemeClr val="accent1"/>
                          </a:solidFill>
                          <a:effectLst/>
                          <a:latin typeface="Franklin Gothic Book" pitchFamily="34" charset="0"/>
                          <a:ea typeface="+mn-ea"/>
                          <a:cs typeface="+mn-cs"/>
                        </a:rPr>
                        <a:t>United Kingdom</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200" b="1" i="1" u="none" strike="noStrike" kern="1200" cap="none" normalizeH="0" baseline="0" dirty="0" smtClean="0">
                          <a:ln>
                            <a:noFill/>
                          </a:ln>
                          <a:solidFill>
                            <a:schemeClr val="tx1"/>
                          </a:solidFill>
                          <a:effectLst/>
                          <a:latin typeface="Franklin Gothic Book" pitchFamily="34" charset="0"/>
                          <a:ea typeface="+mn-ea"/>
                          <a:cs typeface="+mn-cs"/>
                          <a:hlinkClick r:id="rId4"/>
                        </a:rPr>
                        <a:t>www.ebrd.com</a:t>
                      </a:r>
                      <a:r>
                        <a:rPr kumimoji="0" lang="en-GB" sz="1200" b="1" i="1" u="none" strike="noStrike" kern="1200" cap="none" normalizeH="0" baseline="0" dirty="0" smtClean="0">
                          <a:ln>
                            <a:noFill/>
                          </a:ln>
                          <a:solidFill>
                            <a:schemeClr val="tx1"/>
                          </a:solidFill>
                          <a:effectLst/>
                          <a:latin typeface="Franklin Gothic Book" pitchFamily="34" charset="0"/>
                          <a:ea typeface="+mn-ea"/>
                          <a:cs typeface="+mn-cs"/>
                        </a:rPr>
                        <a:t> </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200" b="1" i="1" u="none" strike="noStrike" kern="1200" cap="none" normalizeH="0" baseline="0" dirty="0" smtClean="0">
                          <a:ln>
                            <a:noFill/>
                          </a:ln>
                          <a:solidFill>
                            <a:schemeClr val="tx1"/>
                          </a:solidFill>
                          <a:effectLst/>
                          <a:latin typeface="Franklin Gothic Book" pitchFamily="34" charset="0"/>
                          <a:ea typeface="+mn-ea"/>
                          <a:cs typeface="+mn-cs"/>
                          <a:hlinkClick r:id="rId5"/>
                        </a:rPr>
                        <a:t>http://www.ebrd.com/croatia.html</a:t>
                      </a:r>
                      <a:r>
                        <a:rPr kumimoji="0" lang="en-GB" sz="1200" b="1" i="1" u="none" strike="noStrike" kern="1200" cap="none" normalizeH="0" baseline="0" dirty="0" smtClean="0">
                          <a:ln>
                            <a:noFill/>
                          </a:ln>
                          <a:solidFill>
                            <a:schemeClr val="tx1"/>
                          </a:solidFill>
                          <a:effectLst/>
                          <a:latin typeface="Franklin Gothic Book" pitchFamily="34" charset="0"/>
                          <a:ea typeface="+mn-ea"/>
                          <a:cs typeface="+mn-cs"/>
                        </a:rPr>
                        <a:t> </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endParaRPr kumimoji="0" lang="en-GB" sz="1200" b="1" i="1" u="none" strike="noStrike" kern="1200" cap="none" normalizeH="0" baseline="0" dirty="0" smtClean="0">
                        <a:ln>
                          <a:noFill/>
                        </a:ln>
                        <a:solidFill>
                          <a:schemeClr val="tx1"/>
                        </a:solidFill>
                        <a:effectLst/>
                        <a:latin typeface="Franklin Gothic Book" pitchFamily="34" charset="0"/>
                        <a:ea typeface="+mn-ea"/>
                        <a:cs typeface="+mn-cs"/>
                      </a:endParaRPr>
                    </a:p>
                  </a:txBody>
                  <a:tcPr marL="84399" marR="84399" marT="45744" marB="45744" horzOverflow="overflow">
                    <a:lnL cap="flat">
                      <a:noFill/>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31754" name="Line 93"/>
          <p:cNvSpPr>
            <a:spLocks noChangeShapeType="1"/>
          </p:cNvSpPr>
          <p:nvPr/>
        </p:nvSpPr>
        <p:spPr bwMode="auto">
          <a:xfrm>
            <a:off x="349250" y="5379107"/>
            <a:ext cx="2409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5" name="Text Box 4" descr="First level - paragraph text&#10;Second level - bullet 1&#10;Third level - bullet 2&#10;&#10;No more than 100 words per slide"/>
          <p:cNvSpPr>
            <a:spLocks noGrp="1" noChangeArrowheads="1"/>
          </p:cNvSpPr>
          <p:nvPr>
            <p:ph type="body" sz="quarter" idx="13"/>
          </p:nvPr>
        </p:nvSpPr>
        <p:spPr bwMode="auto">
          <a:xfrm>
            <a:off x="465138" y="1711325"/>
            <a:ext cx="3779837" cy="215900"/>
          </a:xfrm>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marL="0" indent="0" eaLnBrk="1" hangingPunct="1">
              <a:spcBef>
                <a:spcPct val="50000"/>
              </a:spcBef>
              <a:spcAft>
                <a:spcPct val="50000"/>
              </a:spcAft>
            </a:pPr>
            <a:r>
              <a:rPr lang="en-GB" sz="1400" dirty="0" smtClean="0">
                <a:solidFill>
                  <a:schemeClr val="accent1"/>
                </a:solidFill>
                <a:latin typeface="Franklin Gothic Book" pitchFamily="34" charset="0"/>
                <a:cs typeface="Arial" charset="0"/>
              </a:rPr>
              <a:t>For all further enquiries, please contact:</a:t>
            </a:r>
          </a:p>
        </p:txBody>
      </p:sp>
      <p:graphicFrame>
        <p:nvGraphicFramePr>
          <p:cNvPr id="8" name="Group 76"/>
          <p:cNvGraphicFramePr>
            <a:graphicFrameLocks noGrp="1"/>
          </p:cNvGraphicFramePr>
          <p:nvPr>
            <p:extLst>
              <p:ext uri="{D42A27DB-BD31-4B8C-83A1-F6EECF244321}">
                <p14:modId xmlns:p14="http://schemas.microsoft.com/office/powerpoint/2010/main" val="789176812"/>
              </p:ext>
            </p:extLst>
          </p:nvPr>
        </p:nvGraphicFramePr>
        <p:xfrm>
          <a:off x="3208444" y="3519980"/>
          <a:ext cx="2008187" cy="1260475"/>
        </p:xfrm>
        <a:graphic>
          <a:graphicData uri="http://schemas.openxmlformats.org/drawingml/2006/table">
            <a:tbl>
              <a:tblPr/>
              <a:tblGrid>
                <a:gridCol w="2008187"/>
              </a:tblGrid>
              <a:tr h="1260475">
                <a:tc>
                  <a:txBody>
                    <a:bodyPr/>
                    <a:lstStyle/>
                    <a:p>
                      <a:pPr marL="0" marR="0" lvl="0" indent="0" algn="l" defTabSz="914400" rtl="0" eaLnBrk="0" fontAlgn="base" latinLnBrk="0" hangingPunct="0">
                        <a:lnSpc>
                          <a:spcPct val="100000"/>
                        </a:lnSpc>
                        <a:spcBef>
                          <a:spcPts val="0"/>
                        </a:spcBef>
                        <a:spcAft>
                          <a:spcPct val="0"/>
                        </a:spcAft>
                        <a:buClr>
                          <a:schemeClr val="tx2"/>
                        </a:buClr>
                        <a:buSzPct val="55000"/>
                        <a:buFont typeface="Wingdings" pitchFamily="2" charset="2"/>
                        <a:buNone/>
                        <a:tabLst/>
                      </a:pPr>
                      <a:r>
                        <a:rPr kumimoji="0" lang="en-GB" sz="1400" b="1" i="0" u="none" strike="noStrike" cap="none" normalizeH="0" baseline="0" noProof="0" dirty="0" smtClean="0">
                          <a:ln>
                            <a:noFill/>
                          </a:ln>
                          <a:solidFill>
                            <a:schemeClr val="accent1"/>
                          </a:solidFill>
                          <a:effectLst/>
                          <a:latin typeface="Franklin Gothic Book" pitchFamily="34" charset="0"/>
                        </a:rPr>
                        <a:t>Media Enquiries </a:t>
                      </a:r>
                    </a:p>
                    <a:p>
                      <a:pPr marL="0" marR="0" lvl="0" indent="0" algn="l" defTabSz="914400" rtl="0" eaLnBrk="0" fontAlgn="base" latinLnBrk="0" hangingPunct="0">
                        <a:lnSpc>
                          <a:spcPct val="100000"/>
                        </a:lnSpc>
                        <a:spcBef>
                          <a:spcPts val="0"/>
                        </a:spcBef>
                        <a:spcAft>
                          <a:spcPct val="0"/>
                        </a:spcAft>
                        <a:buClr>
                          <a:schemeClr val="tx2"/>
                        </a:buClr>
                        <a:buSzPct val="55000"/>
                        <a:buFont typeface="Wingdings" pitchFamily="2" charset="2"/>
                        <a:buNone/>
                        <a:tabLst/>
                      </a:pP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rPr>
                        <a:t>EBRD Press Office</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rPr>
                        <a:t>t: + 44 20 7338 7805</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rPr>
                        <a:t>e: </a:t>
                      </a: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hlinkClick r:id="rId6"/>
                        </a:rPr>
                        <a:t>press@ebrd.com</a:t>
                      </a: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rPr>
                        <a:t>  </a:t>
                      </a:r>
                      <a:endParaRPr kumimoji="0" lang="en-GB" sz="1400" b="0" i="0" u="none" strike="noStrike" cap="none" normalizeH="0" baseline="0" noProof="0" dirty="0" smtClean="0">
                        <a:ln>
                          <a:noFill/>
                        </a:ln>
                        <a:solidFill>
                          <a:schemeClr val="accent1"/>
                        </a:solidFill>
                        <a:effectLst/>
                        <a:latin typeface="Franklin Gothic Book" pitchFamily="34" charset="0"/>
                      </a:endParaRPr>
                    </a:p>
                  </a:txBody>
                  <a:tcPr marL="84414" marR="84414" marT="45725" marB="45725" horzOverflow="overflow">
                    <a:lnL cap="flat">
                      <a:noFill/>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31762" name="Slide Number Placeholder 2"/>
          <p:cNvSpPr>
            <a:spLocks noGrp="1"/>
          </p:cNvSpPr>
          <p:nvPr>
            <p:ph type="sldNum" sz="quarter" idx="4294967295"/>
          </p:nvPr>
        </p:nvSpPr>
        <p:spPr bwMode="auto">
          <a:xfrm>
            <a:off x="3433763" y="64706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chemeClr val="bg1"/>
                </a:solidFill>
                <a:latin typeface="Arial" charset="0"/>
                <a:cs typeface="Arial" charset="0"/>
              </a:defRPr>
            </a:lvl1pPr>
            <a:lvl2pPr marL="742950" indent="-285750" eaLnBrk="0" hangingPunct="0">
              <a:defRPr sz="1200">
                <a:solidFill>
                  <a:schemeClr val="bg1"/>
                </a:solidFill>
                <a:latin typeface="Arial" charset="0"/>
                <a:cs typeface="Arial" charset="0"/>
              </a:defRPr>
            </a:lvl2pPr>
            <a:lvl3pPr marL="1143000" indent="-228600" eaLnBrk="0" hangingPunct="0">
              <a:defRPr sz="1200">
                <a:solidFill>
                  <a:schemeClr val="bg1"/>
                </a:solidFill>
                <a:latin typeface="Arial" charset="0"/>
                <a:cs typeface="Arial" charset="0"/>
              </a:defRPr>
            </a:lvl3pPr>
            <a:lvl4pPr marL="1600200" indent="-228600" eaLnBrk="0" hangingPunct="0">
              <a:defRPr sz="1200">
                <a:solidFill>
                  <a:schemeClr val="bg1"/>
                </a:solidFill>
                <a:latin typeface="Arial" charset="0"/>
                <a:cs typeface="Arial" charset="0"/>
              </a:defRPr>
            </a:lvl4pPr>
            <a:lvl5pPr marL="2057400" indent="-228600" eaLnBrk="0" hangingPunct="0">
              <a:defRPr sz="1200">
                <a:solidFill>
                  <a:schemeClr val="bg1"/>
                </a:solidFill>
                <a:latin typeface="Arial" charset="0"/>
                <a:cs typeface="Arial" charset="0"/>
              </a:defRPr>
            </a:lvl5pPr>
            <a:lvl6pPr marL="2514600" indent="-228600" eaLnBrk="0" fontAlgn="base" hangingPunct="0">
              <a:spcBef>
                <a:spcPct val="0"/>
              </a:spcBef>
              <a:spcAft>
                <a:spcPct val="0"/>
              </a:spcAft>
              <a:defRPr sz="1200">
                <a:solidFill>
                  <a:schemeClr val="bg1"/>
                </a:solidFill>
                <a:latin typeface="Arial" charset="0"/>
                <a:cs typeface="Arial" charset="0"/>
              </a:defRPr>
            </a:lvl6pPr>
            <a:lvl7pPr marL="2971800" indent="-228600" eaLnBrk="0" fontAlgn="base" hangingPunct="0">
              <a:spcBef>
                <a:spcPct val="0"/>
              </a:spcBef>
              <a:spcAft>
                <a:spcPct val="0"/>
              </a:spcAft>
              <a:defRPr sz="1200">
                <a:solidFill>
                  <a:schemeClr val="bg1"/>
                </a:solidFill>
                <a:latin typeface="Arial" charset="0"/>
                <a:cs typeface="Arial" charset="0"/>
              </a:defRPr>
            </a:lvl7pPr>
            <a:lvl8pPr marL="3429000" indent="-228600" eaLnBrk="0" fontAlgn="base" hangingPunct="0">
              <a:spcBef>
                <a:spcPct val="0"/>
              </a:spcBef>
              <a:spcAft>
                <a:spcPct val="0"/>
              </a:spcAft>
              <a:defRPr sz="1200">
                <a:solidFill>
                  <a:schemeClr val="bg1"/>
                </a:solidFill>
                <a:latin typeface="Arial" charset="0"/>
                <a:cs typeface="Arial" charset="0"/>
              </a:defRPr>
            </a:lvl8pPr>
            <a:lvl9pPr marL="3886200" indent="-228600" eaLnBrk="0" fontAlgn="base" hangingPunct="0">
              <a:spcBef>
                <a:spcPct val="0"/>
              </a:spcBef>
              <a:spcAft>
                <a:spcPct val="0"/>
              </a:spcAft>
              <a:defRPr sz="1200">
                <a:solidFill>
                  <a:schemeClr val="bg1"/>
                </a:solidFill>
                <a:latin typeface="Arial" charset="0"/>
                <a:cs typeface="Arial" charset="0"/>
              </a:defRPr>
            </a:lvl9pPr>
          </a:lstStyle>
          <a:p>
            <a:pPr algn="ctr" eaLnBrk="1" hangingPunct="1"/>
            <a:r>
              <a:rPr lang="en-GB" sz="900" smtClean="0"/>
              <a:t>21</a:t>
            </a:r>
          </a:p>
        </p:txBody>
      </p:sp>
      <p:pic>
        <p:nvPicPr>
          <p:cNvPr id="10242" name="Picture 2" descr="http://euobserver.com/media/src/57c3f373b0f0cb6d3d7b886eda3193c5.jpg">
            <a:hlinkClick r:id="rId7"/>
          </p:cNvPr>
          <p:cNvPicPr>
            <a:picLocks noGrp="1" noChangeAspect="1" noChangeArrowheads="1"/>
          </p:cNvPicPr>
          <p:nvPr>
            <p:ph type="pic" sz="quarter" idx="14"/>
          </p:nvPr>
        </p:nvPicPr>
        <p:blipFill>
          <a:blip r:embed="rId8" cstate="email">
            <a:extLst>
              <a:ext uri="{28A0092B-C50C-407E-A947-70E740481C1C}">
                <a14:useLocalDpi xmlns:a14="http://schemas.microsoft.com/office/drawing/2010/main" val="0"/>
              </a:ext>
            </a:extLst>
          </a:blip>
          <a:srcRect l="22357" r="22357"/>
          <a:stretch>
            <a:fillRect/>
          </a:stretch>
        </p:blipFill>
        <p:spPr bwMode="auto">
          <a:xfrm>
            <a:off x="5434609" y="1796396"/>
            <a:ext cx="3072207" cy="36773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Group 76"/>
          <p:cNvGraphicFramePr>
            <a:graphicFrameLocks noGrp="1"/>
          </p:cNvGraphicFramePr>
          <p:nvPr>
            <p:extLst>
              <p:ext uri="{D42A27DB-BD31-4B8C-83A1-F6EECF244321}">
                <p14:modId xmlns:p14="http://schemas.microsoft.com/office/powerpoint/2010/main" val="481942770"/>
              </p:ext>
            </p:extLst>
          </p:nvPr>
        </p:nvGraphicFramePr>
        <p:xfrm>
          <a:off x="473075" y="1948136"/>
          <a:ext cx="2960688" cy="1287463"/>
        </p:xfrm>
        <a:graphic>
          <a:graphicData uri="http://schemas.openxmlformats.org/drawingml/2006/table">
            <a:tbl>
              <a:tblPr/>
              <a:tblGrid>
                <a:gridCol w="2960688"/>
              </a:tblGrid>
              <a:tr h="1287463">
                <a:tc>
                  <a:txBody>
                    <a:bodyPr/>
                    <a:lstStyle/>
                    <a:p>
                      <a:pPr marL="0" marR="0" lvl="0" indent="0" algn="l" defTabSz="914400" rtl="0" eaLnBrk="0" fontAlgn="base" latinLnBrk="0" hangingPunct="0">
                        <a:lnSpc>
                          <a:spcPct val="100000"/>
                        </a:lnSpc>
                        <a:spcBef>
                          <a:spcPts val="0"/>
                        </a:spcBef>
                        <a:spcAft>
                          <a:spcPct val="0"/>
                        </a:spcAft>
                        <a:buClr>
                          <a:schemeClr val="tx2"/>
                        </a:buClr>
                        <a:buSzPct val="55000"/>
                        <a:buFont typeface="Wingdings" pitchFamily="2" charset="2"/>
                        <a:buNone/>
                        <a:tabLst/>
                      </a:pPr>
                      <a:r>
                        <a:rPr kumimoji="0" lang="en-GB" sz="1400" b="1" i="0" u="none" strike="noStrike" cap="none" normalizeH="0" baseline="0" noProof="0" dirty="0" smtClean="0">
                          <a:ln>
                            <a:noFill/>
                          </a:ln>
                          <a:solidFill>
                            <a:schemeClr val="accent1"/>
                          </a:solidFill>
                          <a:effectLst/>
                          <a:latin typeface="Franklin Gothic Book" pitchFamily="34" charset="0"/>
                        </a:rPr>
                        <a:t>Zagreb Resident Office</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400" b="0" i="0" u="none" strike="noStrike" kern="1200" cap="none" normalizeH="0" baseline="0" noProof="0" dirty="0" err="1" smtClean="0">
                          <a:ln>
                            <a:noFill/>
                          </a:ln>
                          <a:solidFill>
                            <a:schemeClr val="accent1"/>
                          </a:solidFill>
                          <a:effectLst/>
                          <a:latin typeface="Franklin Gothic Book" pitchFamily="34" charset="0"/>
                          <a:ea typeface="+mn-ea"/>
                          <a:cs typeface="+mn-cs"/>
                        </a:rPr>
                        <a:t>Miramarska</a:t>
                      </a: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rPr>
                        <a:t> 23, 5</a:t>
                      </a:r>
                      <a:r>
                        <a:rPr kumimoji="0" lang="en-GB" sz="1400" b="0" i="0" u="none" strike="noStrike" kern="1200" cap="none" normalizeH="0" baseline="30000" noProof="0" dirty="0" smtClean="0">
                          <a:ln>
                            <a:noFill/>
                          </a:ln>
                          <a:solidFill>
                            <a:schemeClr val="accent1"/>
                          </a:solidFill>
                          <a:effectLst/>
                          <a:latin typeface="Franklin Gothic Book" pitchFamily="34" charset="0"/>
                          <a:ea typeface="+mn-ea"/>
                          <a:cs typeface="+mn-cs"/>
                        </a:rPr>
                        <a:t>th</a:t>
                      </a: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rPr>
                        <a:t> Floor</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rPr>
                        <a:t>10 000 Zagreb</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rPr>
                        <a:t>Croatia</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400" b="0" i="0" u="none" strike="noStrike" kern="1200" cap="none" normalizeH="0" baseline="0" noProof="0" dirty="0" smtClean="0">
                          <a:ln>
                            <a:noFill/>
                          </a:ln>
                          <a:solidFill>
                            <a:schemeClr val="accent1"/>
                          </a:solidFill>
                          <a:effectLst/>
                          <a:latin typeface="Franklin Gothic Book" pitchFamily="34" charset="0"/>
                          <a:ea typeface="+mn-ea"/>
                          <a:cs typeface="+mn-cs"/>
                        </a:rPr>
                        <a:t>t: + 385 1 6000 310</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endParaRPr kumimoji="0" lang="en-GB" sz="1400" b="0" i="0" u="none" strike="noStrike" cap="none" normalizeH="0" baseline="0" noProof="0" dirty="0" smtClean="0">
                        <a:ln>
                          <a:noFill/>
                        </a:ln>
                        <a:solidFill>
                          <a:schemeClr val="tx1"/>
                        </a:solidFill>
                        <a:effectLst/>
                        <a:latin typeface="Franklin Gothic Book" pitchFamily="34" charset="0"/>
                      </a:endParaRPr>
                    </a:p>
                  </a:txBody>
                  <a:tcPr marL="84406" marR="84406" marT="45712" marB="45712" horzOverflow="overflow">
                    <a:lnL cap="flat">
                      <a:noFill/>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16" name="Rectangle 15"/>
          <p:cNvSpPr/>
          <p:nvPr/>
        </p:nvSpPr>
        <p:spPr>
          <a:xfrm>
            <a:off x="719138" y="6581001"/>
            <a:ext cx="816249" cy="215444"/>
          </a:xfrm>
          <a:prstGeom prst="rect">
            <a:avLst/>
          </a:prstGeom>
        </p:spPr>
        <p:txBody>
          <a:bodyPr wrap="none">
            <a:spAutoFit/>
          </a:bodyPr>
          <a:lstStyle/>
          <a:p>
            <a:pPr fontAlgn="base">
              <a:spcBef>
                <a:spcPct val="0"/>
              </a:spcBef>
              <a:spcAft>
                <a:spcPct val="0"/>
              </a:spcAft>
            </a:pPr>
            <a:r>
              <a:rPr lang="en-GB" sz="800" dirty="0" smtClean="0">
                <a:solidFill>
                  <a:srgbClr val="00539B"/>
                </a:solidFill>
                <a:latin typeface="Franklin Gothic Book" panose="020B0503020102020204" pitchFamily="34" charset="0"/>
                <a:ea typeface="ＭＳ Ｐゴシック" charset="0"/>
                <a:cs typeface="Arial" charset="0"/>
              </a:rPr>
              <a:t>2 March 2016</a:t>
            </a:r>
            <a:endParaRPr lang="en-GB" sz="800" dirty="0">
              <a:solidFill>
                <a:srgbClr val="00539B"/>
              </a:solidFill>
              <a:latin typeface="Franklin Gothic Book" panose="020B0503020102020204" pitchFamily="34" charset="0"/>
              <a:ea typeface="ＭＳ Ｐゴシック" charset="0"/>
              <a:cs typeface="Arial" charset="0"/>
            </a:endParaRPr>
          </a:p>
        </p:txBody>
      </p:sp>
      <p:sp>
        <p:nvSpPr>
          <p:cNvPr id="13" name="Slide Number Placeholder 5"/>
          <p:cNvSpPr txBox="1">
            <a:spLocks/>
          </p:cNvSpPr>
          <p:nvPr/>
        </p:nvSpPr>
        <p:spPr>
          <a:xfrm>
            <a:off x="8472683" y="6581001"/>
            <a:ext cx="333769" cy="2087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F9F866-B438-9445-8D9F-1F8FF6608833}" type="slidenum">
              <a:rPr lang="en-GB" sz="800" smtClean="0">
                <a:solidFill>
                  <a:srgbClr val="00539B"/>
                </a:solidFill>
                <a:latin typeface="Franklin Gothic Book" panose="020B0503020102020204" pitchFamily="34" charset="0"/>
              </a:rPr>
              <a:pPr/>
              <a:t>15</a:t>
            </a:fld>
            <a:endParaRPr lang="en-GB" sz="800" dirty="0">
              <a:solidFill>
                <a:srgbClr val="00539B"/>
              </a:solidFill>
              <a:latin typeface="Franklin Gothic Book" panose="020B0503020102020204" pitchFamily="34" charset="0"/>
            </a:endParaRPr>
          </a:p>
        </p:txBody>
      </p:sp>
    </p:spTree>
    <p:extLst>
      <p:ext uri="{BB962C8B-B14F-4D97-AF65-F5344CB8AC3E}">
        <p14:creationId xmlns:p14="http://schemas.microsoft.com/office/powerpoint/2010/main" val="101070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8"/>
          <p:cNvSpPr txBox="1">
            <a:spLocks/>
          </p:cNvSpPr>
          <p:nvPr/>
        </p:nvSpPr>
        <p:spPr bwMode="auto">
          <a:xfrm>
            <a:off x="719138" y="1268413"/>
            <a:ext cx="8174037"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358775" indent="-179388">
              <a:defRPr>
                <a:solidFill>
                  <a:schemeClr val="tx1"/>
                </a:solidFill>
                <a:latin typeface="Calibri" pitchFamily="34" charset="0"/>
                <a:cs typeface="Arial" charset="0"/>
              </a:defRPr>
            </a:lvl3pPr>
            <a:lvl4pPr marL="539750" indent="-179388">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lvl="3" eaLnBrk="0" hangingPunct="0">
              <a:spcAft>
                <a:spcPts val="1800"/>
              </a:spcAft>
              <a:buFont typeface="Wingdings" pitchFamily="2" charset="2"/>
              <a:buChar char="Ø"/>
            </a:pPr>
            <a:endParaRPr lang="en-GB" altLang="en-US" sz="1700" b="1" dirty="0" smtClean="0">
              <a:solidFill>
                <a:srgbClr val="00539B"/>
              </a:solidFill>
              <a:latin typeface="Franklin Gothic Book" panose="020B0503020102020204" pitchFamily="34" charset="0"/>
              <a:ea typeface="ＭＳ Ｐゴシック" pitchFamily="34" charset="-128"/>
              <a:cs typeface="Franklin Gothic Book" pitchFamily="34" charset="0"/>
            </a:endParaRPr>
          </a:p>
          <a:p>
            <a:pPr lvl="3" eaLnBrk="0" hangingPunct="0">
              <a:spcAft>
                <a:spcPts val="1800"/>
              </a:spcAft>
              <a:buFont typeface="Wingdings" pitchFamily="2" charset="2"/>
              <a:buChar char="Ø"/>
            </a:pPr>
            <a:endParaRPr lang="en-GB" altLang="en-US" sz="1700" b="1" dirty="0">
              <a:solidFill>
                <a:srgbClr val="00539B"/>
              </a:solidFill>
              <a:latin typeface="Franklin Gothic Book" panose="020B0503020102020204" pitchFamily="34" charset="0"/>
              <a:ea typeface="ＭＳ Ｐゴシック" pitchFamily="34" charset="-128"/>
              <a:cs typeface="Franklin Gothic Book" pitchFamily="34" charset="0"/>
            </a:endParaRPr>
          </a:p>
          <a:p>
            <a:pPr lvl="3" eaLnBrk="0" hangingPunct="0">
              <a:spcAft>
                <a:spcPts val="1800"/>
              </a:spcAft>
              <a:buFont typeface="Wingdings" pitchFamily="2" charset="2"/>
              <a:buChar char="Ø"/>
            </a:pPr>
            <a:r>
              <a:rPr lang="en-GB" altLang="en-US" sz="1700" b="1" dirty="0" smtClean="0">
                <a:solidFill>
                  <a:srgbClr val="00539B"/>
                </a:solidFill>
                <a:latin typeface="Franklin Gothic Book" panose="020B0503020102020204" pitchFamily="34" charset="0"/>
                <a:ea typeface="ＭＳ Ｐゴシック" pitchFamily="34" charset="-128"/>
                <a:cs typeface="Franklin Gothic Book" pitchFamily="34" charset="0"/>
              </a:rPr>
              <a:t> Introduction: EBRD Sustainable </a:t>
            </a:r>
            <a:r>
              <a:rPr lang="en-GB" altLang="en-US" sz="1700" b="1" dirty="0">
                <a:solidFill>
                  <a:srgbClr val="00539B"/>
                </a:solidFill>
                <a:latin typeface="Franklin Gothic Book" panose="020B0503020102020204" pitchFamily="34" charset="0"/>
                <a:ea typeface="ＭＳ Ｐゴシック" pitchFamily="34" charset="-128"/>
                <a:cs typeface="Franklin Gothic Book" pitchFamily="34" charset="0"/>
              </a:rPr>
              <a:t>Resource Initiative</a:t>
            </a:r>
          </a:p>
          <a:p>
            <a:pPr lvl="3" eaLnBrk="0" hangingPunct="0">
              <a:spcAft>
                <a:spcPts val="1800"/>
              </a:spcAft>
              <a:buFont typeface="Wingdings" pitchFamily="2" charset="2"/>
              <a:buChar char="Ø"/>
            </a:pPr>
            <a:r>
              <a:rPr lang="en-GB" altLang="en-US" sz="1700" b="1" dirty="0" smtClean="0">
                <a:solidFill>
                  <a:srgbClr val="00539B"/>
                </a:solidFill>
                <a:latin typeface="Franklin Gothic Book" panose="020B0503020102020204" pitchFamily="34" charset="0"/>
                <a:ea typeface="ＭＳ Ｐゴシック" pitchFamily="34" charset="-128"/>
                <a:cs typeface="Franklin Gothic Book" pitchFamily="34" charset="0"/>
              </a:rPr>
              <a:t>EBRD </a:t>
            </a:r>
            <a:r>
              <a:rPr lang="en-GB" altLang="en-US" sz="1700" b="1" dirty="0">
                <a:solidFill>
                  <a:srgbClr val="00539B"/>
                </a:solidFill>
                <a:latin typeface="Franklin Gothic Book" panose="020B0503020102020204" pitchFamily="34" charset="0"/>
                <a:ea typeface="ＭＳ Ｐゴシック" pitchFamily="34" charset="-128"/>
                <a:cs typeface="Franklin Gothic Book" pitchFamily="34" charset="0"/>
              </a:rPr>
              <a:t>response: integrated programme</a:t>
            </a:r>
          </a:p>
          <a:p>
            <a:pPr lvl="4" eaLnBrk="0" hangingPunct="0">
              <a:spcAft>
                <a:spcPts val="1800"/>
              </a:spcAft>
              <a:buFont typeface="Franklin Gothic Book" pitchFamily="34" charset="0"/>
              <a:buChar char="-"/>
            </a:pPr>
            <a:r>
              <a:rPr lang="en-GB" altLang="en-US" sz="1700" b="1" dirty="0">
                <a:solidFill>
                  <a:srgbClr val="00539B"/>
                </a:solidFill>
                <a:latin typeface="Franklin Gothic Book" panose="020B0503020102020204" pitchFamily="34" charset="0"/>
                <a:ea typeface="ＭＳ Ｐゴシック" pitchFamily="34" charset="-128"/>
                <a:cs typeface="Franklin Gothic Book" pitchFamily="34" charset="0"/>
              </a:rPr>
              <a:t>Financial instrument (investment)</a:t>
            </a:r>
          </a:p>
          <a:p>
            <a:pPr lvl="4" eaLnBrk="0" hangingPunct="0">
              <a:spcAft>
                <a:spcPts val="1800"/>
              </a:spcAft>
              <a:buFont typeface="Franklin Gothic Book" pitchFamily="34" charset="0"/>
              <a:buChar char="-"/>
            </a:pPr>
            <a:r>
              <a:rPr lang="en-GB" altLang="en-US" sz="1700" b="1" dirty="0">
                <a:solidFill>
                  <a:srgbClr val="00539B"/>
                </a:solidFill>
                <a:latin typeface="Franklin Gothic Book" panose="020B0503020102020204" pitchFamily="34" charset="0"/>
                <a:ea typeface="ＭＳ Ｐゴシック" pitchFamily="34" charset="-128"/>
                <a:cs typeface="Franklin Gothic Book" pitchFamily="34" charset="0"/>
              </a:rPr>
              <a:t>Technical assistance </a:t>
            </a:r>
          </a:p>
          <a:p>
            <a:pPr lvl="4" eaLnBrk="0" hangingPunct="0">
              <a:spcAft>
                <a:spcPts val="1800"/>
              </a:spcAft>
              <a:buFont typeface="Franklin Gothic Book" pitchFamily="34" charset="0"/>
              <a:buChar char="-"/>
            </a:pPr>
            <a:r>
              <a:rPr lang="en-GB" altLang="en-US" sz="1700" b="1" dirty="0">
                <a:solidFill>
                  <a:srgbClr val="00539B"/>
                </a:solidFill>
                <a:latin typeface="Franklin Gothic Book" panose="020B0503020102020204" pitchFamily="34" charset="0"/>
                <a:ea typeface="ＭＳ Ｐゴシック" pitchFamily="34" charset="-128"/>
                <a:cs typeface="Franklin Gothic Book" pitchFamily="34" charset="0"/>
              </a:rPr>
              <a:t>Policy dialogue support </a:t>
            </a:r>
          </a:p>
          <a:p>
            <a:pPr lvl="3" eaLnBrk="0" hangingPunct="0">
              <a:spcAft>
                <a:spcPts val="1800"/>
              </a:spcAft>
              <a:buFont typeface="Wingdings" pitchFamily="2" charset="2"/>
              <a:buChar char="Ø"/>
            </a:pPr>
            <a:r>
              <a:rPr lang="en-GB" altLang="en-US" sz="1700" b="1" dirty="0">
                <a:solidFill>
                  <a:srgbClr val="00539B"/>
                </a:solidFill>
                <a:latin typeface="Franklin Gothic Book" panose="020B0503020102020204" pitchFamily="34" charset="0"/>
                <a:ea typeface="ＭＳ Ｐゴシック" pitchFamily="34" charset="-128"/>
                <a:cs typeface="Franklin Gothic Book" pitchFamily="34" charset="0"/>
              </a:rPr>
              <a:t> Case studies</a:t>
            </a:r>
          </a:p>
        </p:txBody>
      </p:sp>
      <p:sp>
        <p:nvSpPr>
          <p:cNvPr id="15362" name="Title 1"/>
          <p:cNvSpPr txBox="1">
            <a:spLocks/>
          </p:cNvSpPr>
          <p:nvPr/>
        </p:nvSpPr>
        <p:spPr bwMode="auto">
          <a:xfrm>
            <a:off x="395288" y="350838"/>
            <a:ext cx="51149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600" dirty="0" smtClean="0">
                <a:solidFill>
                  <a:srgbClr val="00539B"/>
                </a:solidFill>
                <a:latin typeface="Franklin Gothic Medium" panose="020B0603020102020204" pitchFamily="34" charset="0"/>
                <a:ea typeface="ＭＳ Ｐゴシック" pitchFamily="34" charset="-128"/>
                <a:cs typeface="Bodoni MT" pitchFamily="18" charset="0"/>
              </a:rPr>
              <a:t>Agenda</a:t>
            </a:r>
            <a:endParaRPr lang="en-GB" altLang="en-US" sz="2600" dirty="0">
              <a:solidFill>
                <a:srgbClr val="00539B"/>
              </a:solidFill>
              <a:latin typeface="Franklin Gothic Medium" panose="020B0603020102020204" pitchFamily="34" charset="0"/>
              <a:ea typeface="ＭＳ Ｐゴシック" pitchFamily="34" charset="-128"/>
              <a:cs typeface="Bodoni MT" pitchFamily="18" charset="0"/>
            </a:endParaRPr>
          </a:p>
        </p:txBody>
      </p:sp>
      <p:sp>
        <p:nvSpPr>
          <p:cNvPr id="15363" name="Rectangle 5"/>
          <p:cNvSpPr>
            <a:spLocks noChangeArrowheads="1"/>
          </p:cNvSpPr>
          <p:nvPr/>
        </p:nvSpPr>
        <p:spPr bwMode="auto">
          <a:xfrm>
            <a:off x="719138" y="6581775"/>
            <a:ext cx="8162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GB" altLang="en-US" sz="800" dirty="0" smtClean="0">
                <a:solidFill>
                  <a:srgbClr val="00539B"/>
                </a:solidFill>
                <a:latin typeface="Franklin Gothic Book" panose="020B0503020102020204" pitchFamily="34" charset="0"/>
                <a:ea typeface="ＭＳ Ｐゴシック" pitchFamily="34" charset="-128"/>
              </a:rPr>
              <a:t>2 March 2016</a:t>
            </a:r>
            <a:endParaRPr lang="en-GB" altLang="en-US" sz="800" dirty="0">
              <a:solidFill>
                <a:srgbClr val="00539B"/>
              </a:solidFill>
              <a:latin typeface="Franklin Gothic Book" panose="020B0503020102020204" pitchFamily="34" charset="0"/>
              <a:ea typeface="ＭＳ Ｐゴシック" pitchFamily="34" charset="-128"/>
            </a:endParaRPr>
          </a:p>
        </p:txBody>
      </p:sp>
      <p:sp>
        <p:nvSpPr>
          <p:cNvPr id="15364" name="Slide Number Placeholder 5"/>
          <p:cNvSpPr txBox="1">
            <a:spLocks/>
          </p:cNvSpPr>
          <p:nvPr/>
        </p:nvSpPr>
        <p:spPr bwMode="auto">
          <a:xfrm>
            <a:off x="8472488" y="6581775"/>
            <a:ext cx="3333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fld id="{74D8F799-F142-4480-821E-BC2F237ED673}" type="slidenum">
              <a:rPr lang="en-GB" altLang="en-US" sz="800">
                <a:solidFill>
                  <a:srgbClr val="00539B"/>
                </a:solidFill>
                <a:latin typeface="Franklin Gothic Book" pitchFamily="34" charset="0"/>
              </a:rPr>
              <a:pPr/>
              <a:t>2</a:t>
            </a:fld>
            <a:endParaRPr lang="en-GB" altLang="en-US" sz="800" dirty="0">
              <a:solidFill>
                <a:srgbClr val="00539B"/>
              </a:solidFill>
              <a:latin typeface="Franklin Gothic Book" pitchFamily="34" charset="0"/>
            </a:endParaRPr>
          </a:p>
        </p:txBody>
      </p:sp>
    </p:spTree>
    <p:extLst>
      <p:ext uri="{BB962C8B-B14F-4D97-AF65-F5344CB8AC3E}">
        <p14:creationId xmlns:p14="http://schemas.microsoft.com/office/powerpoint/2010/main" val="299229531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5287" y="169864"/>
            <a:ext cx="6615113" cy="820736"/>
          </a:xfrm>
          <a:prstGeom prst="rect">
            <a:avLst/>
          </a:prstGeom>
        </p:spPr>
        <p:txBody>
          <a:bodyPr>
            <a:noAutofit/>
          </a:bodyPr>
          <a:lst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r>
              <a:rPr lang="en-GB" sz="2600" dirty="0" smtClean="0">
                <a:latin typeface="Franklin Gothic Medium" panose="020B0603020102020204" pitchFamily="34" charset="0"/>
              </a:rPr>
              <a:t>EBRD </a:t>
            </a:r>
            <a:r>
              <a:rPr lang="en-GB" sz="2600" dirty="0">
                <a:latin typeface="Franklin Gothic Medium" panose="020B0603020102020204" pitchFamily="34" charset="0"/>
              </a:rPr>
              <a:t>C</a:t>
            </a:r>
            <a:r>
              <a:rPr lang="en-GB" sz="2600" dirty="0" smtClean="0">
                <a:latin typeface="Franklin Gothic Medium" panose="020B0603020102020204" pitchFamily="34" charset="0"/>
              </a:rPr>
              <a:t>limate </a:t>
            </a:r>
            <a:r>
              <a:rPr lang="en-GB" sz="2600" dirty="0">
                <a:latin typeface="Franklin Gothic Medium" panose="020B0603020102020204" pitchFamily="34" charset="0"/>
              </a:rPr>
              <a:t>A</a:t>
            </a:r>
            <a:r>
              <a:rPr lang="en-GB" sz="2600" dirty="0" smtClean="0">
                <a:latin typeface="Franklin Gothic Medium" panose="020B0603020102020204" pitchFamily="34" charset="0"/>
              </a:rPr>
              <a:t>ctions </a:t>
            </a:r>
            <a:r>
              <a:rPr lang="en-GB" sz="2600" dirty="0">
                <a:latin typeface="Franklin Gothic Medium" panose="020B0603020102020204" pitchFamily="34" charset="0"/>
              </a:rPr>
              <a:t>through its </a:t>
            </a:r>
            <a:endParaRPr lang="en-GB" sz="2600" dirty="0" smtClean="0">
              <a:latin typeface="Franklin Gothic Medium" panose="020B0603020102020204" pitchFamily="34" charset="0"/>
            </a:endParaRPr>
          </a:p>
          <a:p>
            <a:r>
              <a:rPr lang="en-GB" sz="2600" dirty="0" smtClean="0">
                <a:latin typeface="Franklin Gothic Medium" panose="020B0603020102020204" pitchFamily="34" charset="0"/>
              </a:rPr>
              <a:t>Sustainable </a:t>
            </a:r>
            <a:r>
              <a:rPr lang="en-GB" sz="2600" dirty="0">
                <a:latin typeface="Franklin Gothic Medium" panose="020B0603020102020204" pitchFamily="34" charset="0"/>
              </a:rPr>
              <a:t>Resource Initiative</a:t>
            </a:r>
            <a:endParaRPr lang="en-GB" sz="2600" dirty="0">
              <a:solidFill>
                <a:srgbClr val="00539B"/>
              </a:solidFill>
              <a:latin typeface="Franklin Gothic Medium" panose="020B0603020102020204" pitchFamily="34" charset="0"/>
            </a:endParaRPr>
          </a:p>
        </p:txBody>
      </p:sp>
      <p:sp>
        <p:nvSpPr>
          <p:cNvPr id="6" name="Rectangle 5"/>
          <p:cNvSpPr/>
          <p:nvPr/>
        </p:nvSpPr>
        <p:spPr>
          <a:xfrm>
            <a:off x="719138" y="6581001"/>
            <a:ext cx="816249" cy="215444"/>
          </a:xfrm>
          <a:prstGeom prst="rect">
            <a:avLst/>
          </a:prstGeom>
        </p:spPr>
        <p:txBody>
          <a:bodyPr wrap="none">
            <a:spAutoFit/>
          </a:bodyPr>
          <a:lstStyle/>
          <a:p>
            <a:pPr fontAlgn="base">
              <a:spcBef>
                <a:spcPct val="0"/>
              </a:spcBef>
              <a:spcAft>
                <a:spcPct val="0"/>
              </a:spcAft>
            </a:pPr>
            <a:r>
              <a:rPr lang="en-US" sz="800" dirty="0" smtClean="0">
                <a:solidFill>
                  <a:srgbClr val="00539B"/>
                </a:solidFill>
                <a:latin typeface="Franklin Gothic Book" panose="020B0503020102020204" pitchFamily="34" charset="0"/>
                <a:ea typeface="ＭＳ Ｐゴシック" charset="0"/>
                <a:cs typeface="Arial" charset="0"/>
              </a:rPr>
              <a:t>2 March 2016</a:t>
            </a:r>
            <a:endParaRPr lang="en-GB" sz="800" dirty="0">
              <a:solidFill>
                <a:srgbClr val="00539B"/>
              </a:solidFill>
              <a:latin typeface="Franklin Gothic Book" panose="020B0503020102020204" pitchFamily="34" charset="0"/>
              <a:ea typeface="ＭＳ Ｐゴシック" charset="0"/>
              <a:cs typeface="Arial" charset="0"/>
            </a:endParaRPr>
          </a:p>
        </p:txBody>
      </p:sp>
      <p:sp>
        <p:nvSpPr>
          <p:cNvPr id="7" name="Text Placeholder 5"/>
          <p:cNvSpPr txBox="1">
            <a:spLocks/>
          </p:cNvSpPr>
          <p:nvPr/>
        </p:nvSpPr>
        <p:spPr>
          <a:xfrm>
            <a:off x="719137" y="1643025"/>
            <a:ext cx="3784623" cy="1524211"/>
          </a:xfrm>
          <a:prstGeom prst="rect">
            <a:avLst/>
          </a:prstGeom>
        </p:spPr>
        <p:txBody>
          <a:bodyPr/>
          <a:lst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lgn="just">
              <a:buClr>
                <a:schemeClr val="accent6"/>
              </a:buClr>
              <a:buSzPct val="70000"/>
              <a:buFont typeface="Arial" panose="020B0604020202020204" pitchFamily="34" charset="0"/>
              <a:buChar char="•"/>
            </a:pPr>
            <a:r>
              <a:rPr lang="en-GB" sz="1700" dirty="0" smtClean="0">
                <a:solidFill>
                  <a:srgbClr val="00539B"/>
                </a:solidFill>
              </a:rPr>
              <a:t>The EBRD addresses the issue of climate change mitigation and adaptation through </a:t>
            </a:r>
            <a:r>
              <a:rPr lang="en-GB" sz="1700" b="1" dirty="0" smtClean="0">
                <a:solidFill>
                  <a:srgbClr val="00539B"/>
                </a:solidFill>
              </a:rPr>
              <a:t>its Sustainable Resource Initiative </a:t>
            </a:r>
            <a:r>
              <a:rPr lang="en-GB" sz="1700" dirty="0" smtClean="0">
                <a:solidFill>
                  <a:srgbClr val="00539B"/>
                </a:solidFill>
              </a:rPr>
              <a:t>(SRI). </a:t>
            </a:r>
          </a:p>
          <a:p>
            <a:pPr marL="266700" indent="-266700" algn="just">
              <a:buClr>
                <a:schemeClr val="accent6"/>
              </a:buClr>
              <a:buSzPct val="70000"/>
              <a:buFont typeface="Arial" panose="020B0604020202020204" pitchFamily="34" charset="0"/>
              <a:buChar char="•"/>
            </a:pPr>
            <a:r>
              <a:rPr lang="en-GB" sz="1700" dirty="0" smtClean="0">
                <a:solidFill>
                  <a:srgbClr val="00539B"/>
                </a:solidFill>
              </a:rPr>
              <a:t>The SRI promotes efficiency and </a:t>
            </a:r>
            <a:r>
              <a:rPr lang="en-GB" sz="1700" b="1" dirty="0" smtClean="0">
                <a:solidFill>
                  <a:srgbClr val="00539B"/>
                </a:solidFill>
              </a:rPr>
              <a:t>innovation </a:t>
            </a:r>
            <a:r>
              <a:rPr lang="en-GB" sz="1700" dirty="0" smtClean="0">
                <a:solidFill>
                  <a:srgbClr val="00539B"/>
                </a:solidFill>
              </a:rPr>
              <a:t>in energy (SEI), water and materials. </a:t>
            </a:r>
          </a:p>
          <a:p>
            <a:pPr marL="266700" indent="-266700" algn="just">
              <a:buClr>
                <a:schemeClr val="accent6"/>
              </a:buClr>
              <a:buSzPct val="70000"/>
              <a:buFont typeface="Arial" panose="020B0604020202020204" pitchFamily="34" charset="0"/>
              <a:buChar char="•"/>
            </a:pPr>
            <a:endParaRPr lang="en-US" sz="1400" dirty="0">
              <a:solidFill>
                <a:srgbClr val="00539B"/>
              </a:solidFill>
            </a:endParaRPr>
          </a:p>
          <a:p>
            <a:pPr marL="266700" indent="-266700" algn="just">
              <a:buClr>
                <a:schemeClr val="accent6"/>
              </a:buClr>
              <a:buSzPct val="70000"/>
              <a:buFont typeface="Arial" panose="020B0604020202020204" pitchFamily="34" charset="0"/>
              <a:buChar char="•"/>
            </a:pPr>
            <a:endParaRPr lang="en-US" sz="1400" dirty="0" smtClean="0">
              <a:solidFill>
                <a:srgbClr val="00539B"/>
              </a:solidFill>
            </a:endParaRPr>
          </a:p>
          <a:p>
            <a:pPr marL="266700" indent="-266700" algn="just">
              <a:buClr>
                <a:schemeClr val="accent6"/>
              </a:buClr>
              <a:buSzPct val="70000"/>
              <a:buFont typeface="Arial" panose="020B0604020202020204" pitchFamily="34" charset="0"/>
              <a:buChar char="•"/>
            </a:pPr>
            <a:endParaRPr lang="en-US" sz="1400" dirty="0">
              <a:solidFill>
                <a:srgbClr val="00539B"/>
              </a:solidFill>
            </a:endParaRPr>
          </a:p>
          <a:p>
            <a:pPr marL="266700" indent="-266700" algn="just">
              <a:buClr>
                <a:schemeClr val="accent6"/>
              </a:buClr>
              <a:buSzPct val="70000"/>
              <a:buFont typeface="Arial" panose="020B0604020202020204" pitchFamily="34" charset="0"/>
              <a:buChar char="•"/>
            </a:pPr>
            <a:endParaRPr lang="en-US" sz="1400" dirty="0" smtClean="0">
              <a:solidFill>
                <a:srgbClr val="00539B"/>
              </a:solidFill>
            </a:endParaRPr>
          </a:p>
          <a:p>
            <a:pPr marL="266700" indent="-266700" algn="just">
              <a:buClr>
                <a:schemeClr val="accent6"/>
              </a:buClr>
              <a:buSzPct val="70000"/>
              <a:buFont typeface="Arial" panose="020B0604020202020204" pitchFamily="34" charset="0"/>
              <a:buChar char="•"/>
            </a:pPr>
            <a:endParaRPr lang="en-GB" sz="1400" dirty="0" smtClean="0">
              <a:solidFill>
                <a:srgbClr val="00539B"/>
              </a:solidFill>
            </a:endParaRPr>
          </a:p>
          <a:p>
            <a:pPr>
              <a:spcAft>
                <a:spcPts val="300"/>
              </a:spcAft>
              <a:buClr>
                <a:schemeClr val="accent6"/>
              </a:buClr>
              <a:buSzPct val="70000"/>
            </a:pPr>
            <a:endParaRPr lang="en-GB" sz="1400" dirty="0"/>
          </a:p>
        </p:txBody>
      </p:sp>
      <p:sp>
        <p:nvSpPr>
          <p:cNvPr id="8" name="Oval 7"/>
          <p:cNvSpPr/>
          <p:nvPr/>
        </p:nvSpPr>
        <p:spPr bwMode="auto">
          <a:xfrm>
            <a:off x="5419508" y="1643025"/>
            <a:ext cx="2505090" cy="2389221"/>
          </a:xfrm>
          <a:prstGeom prst="ellipse">
            <a:avLst/>
          </a:prstGeom>
          <a:solidFill>
            <a:schemeClr val="bg1">
              <a:lumMod val="65000"/>
              <a:alpha val="29804"/>
            </a:schemeClr>
          </a:soli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200" dirty="0">
              <a:solidFill>
                <a:srgbClr val="FFFFFF"/>
              </a:solidFill>
              <a:latin typeface="Franklin Gothic Book" panose="020B0503020102020204" pitchFamily="34" charset="0"/>
            </a:endParaRPr>
          </a:p>
        </p:txBody>
      </p:sp>
      <p:grpSp>
        <p:nvGrpSpPr>
          <p:cNvPr id="9" name="Group 13"/>
          <p:cNvGrpSpPr>
            <a:grpSpLocks/>
          </p:cNvGrpSpPr>
          <p:nvPr/>
        </p:nvGrpSpPr>
        <p:grpSpPr bwMode="auto">
          <a:xfrm>
            <a:off x="5583253" y="2640676"/>
            <a:ext cx="1088800" cy="1053121"/>
            <a:chOff x="5184068" y="2562160"/>
            <a:chExt cx="1368152" cy="1321876"/>
          </a:xfrm>
        </p:grpSpPr>
        <p:sp>
          <p:nvSpPr>
            <p:cNvPr id="10" name="Oval 9"/>
            <p:cNvSpPr/>
            <p:nvPr/>
          </p:nvSpPr>
          <p:spPr bwMode="auto">
            <a:xfrm>
              <a:off x="5184068" y="2562160"/>
              <a:ext cx="1368152" cy="1321876"/>
            </a:xfrm>
            <a:prstGeom prst="ellipse">
              <a:avLst/>
            </a:prstGeom>
            <a:solidFill>
              <a:srgbClr val="8C2245">
                <a:alpha val="75000"/>
              </a:srgbClr>
            </a:solidFill>
            <a:ln>
              <a:noFill/>
            </a:ln>
            <a:scene3d>
              <a:camera prst="orthographicFront"/>
              <a:lightRig rig="flat" dir="t"/>
            </a:scene3d>
            <a:sp3d prstMaterial="dkEdge">
              <a:bevelT w="8200" h="38100"/>
            </a:sp3d>
          </p:spPr>
          <p:style>
            <a:lnRef idx="0">
              <a:schemeClr val="lt2">
                <a:hueOff val="0"/>
                <a:satOff val="0"/>
                <a:lumOff val="0"/>
                <a:alphaOff val="0"/>
              </a:schemeClr>
            </a:lnRef>
            <a:fillRef idx="2">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11" name="Oval 4"/>
            <p:cNvSpPr/>
            <p:nvPr/>
          </p:nvSpPr>
          <p:spPr bwMode="auto">
            <a:xfrm>
              <a:off x="5184068" y="2776837"/>
              <a:ext cx="1368152" cy="93470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tx1"/>
            </a:fontRef>
          </p:style>
          <p:txBody>
            <a:bodyPr lIns="60960" tIns="60960" rIns="60960" bIns="60960" spcCol="1270" anchor="ctr"/>
            <a:lstStyle/>
            <a:p>
              <a:pPr algn="ctr" defTabSz="711200" fontAlgn="base">
                <a:lnSpc>
                  <a:spcPct val="90000"/>
                </a:lnSpc>
                <a:spcBef>
                  <a:spcPct val="0"/>
                </a:spcBef>
                <a:spcAft>
                  <a:spcPct val="35000"/>
                </a:spcAft>
                <a:defRPr/>
              </a:pPr>
              <a:r>
                <a:rPr lang="en-GB" sz="1200" dirty="0">
                  <a:solidFill>
                    <a:srgbClr val="FFFFFF"/>
                  </a:solidFill>
                  <a:latin typeface="Franklin Gothic Book" panose="020B0503020102020204" pitchFamily="34" charset="0"/>
                </a:rPr>
                <a:t>Materials Efficiency</a:t>
              </a:r>
            </a:p>
          </p:txBody>
        </p:sp>
      </p:grpSp>
      <p:grpSp>
        <p:nvGrpSpPr>
          <p:cNvPr id="12" name="Group 2"/>
          <p:cNvGrpSpPr>
            <a:grpSpLocks/>
          </p:cNvGrpSpPr>
          <p:nvPr/>
        </p:nvGrpSpPr>
        <p:grpSpPr bwMode="auto">
          <a:xfrm>
            <a:off x="6127653" y="1724978"/>
            <a:ext cx="1088800" cy="1053121"/>
            <a:chOff x="3707904" y="1412776"/>
            <a:chExt cx="1368152" cy="1321876"/>
          </a:xfrm>
        </p:grpSpPr>
        <p:sp>
          <p:nvSpPr>
            <p:cNvPr id="13" name="Oval 12"/>
            <p:cNvSpPr/>
            <p:nvPr/>
          </p:nvSpPr>
          <p:spPr bwMode="auto">
            <a:xfrm>
              <a:off x="3707904" y="1412776"/>
              <a:ext cx="1368152" cy="1321876"/>
            </a:xfrm>
            <a:prstGeom prst="ellipse">
              <a:avLst/>
            </a:prstGeom>
            <a:solidFill>
              <a:srgbClr val="D77700">
                <a:alpha val="75000"/>
              </a:srgbClr>
            </a:solidFill>
            <a:ln>
              <a:noFill/>
            </a:ln>
            <a:scene3d>
              <a:camera prst="orthographicFront"/>
              <a:lightRig rig="flat" dir="t"/>
            </a:scene3d>
            <a:sp3d prstMaterial="dkEdge">
              <a:bevelT w="8200" h="38100"/>
            </a:sp3d>
          </p:spPr>
          <p:style>
            <a:lnRef idx="0">
              <a:schemeClr val="lt2">
                <a:hueOff val="0"/>
                <a:satOff val="0"/>
                <a:lumOff val="0"/>
                <a:alphaOff val="0"/>
              </a:schemeClr>
            </a:lnRef>
            <a:fillRef idx="2">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14" name="Oval 4"/>
            <p:cNvSpPr/>
            <p:nvPr/>
          </p:nvSpPr>
          <p:spPr bwMode="auto">
            <a:xfrm>
              <a:off x="3707904" y="1627452"/>
              <a:ext cx="1368152" cy="93470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tx1"/>
            </a:fontRef>
          </p:style>
          <p:txBody>
            <a:bodyPr lIns="60960" tIns="60960" rIns="60960" bIns="60960" spcCol="1270" anchor="ctr"/>
            <a:lstStyle/>
            <a:p>
              <a:pPr algn="ctr" defTabSz="711200" fontAlgn="base">
                <a:lnSpc>
                  <a:spcPct val="90000"/>
                </a:lnSpc>
                <a:spcBef>
                  <a:spcPct val="0"/>
                </a:spcBef>
                <a:spcAft>
                  <a:spcPct val="35000"/>
                </a:spcAft>
                <a:defRPr/>
              </a:pPr>
              <a:r>
                <a:rPr lang="en-GB" sz="1200" dirty="0">
                  <a:solidFill>
                    <a:srgbClr val="FFFFFF"/>
                  </a:solidFill>
                  <a:latin typeface="Franklin Gothic Book" panose="020B0503020102020204" pitchFamily="34" charset="0"/>
                </a:rPr>
                <a:t>Sustainable Energy Initiative</a:t>
              </a:r>
            </a:p>
          </p:txBody>
        </p:sp>
      </p:grpSp>
      <p:grpSp>
        <p:nvGrpSpPr>
          <p:cNvPr id="15" name="Group 4"/>
          <p:cNvGrpSpPr>
            <a:grpSpLocks/>
          </p:cNvGrpSpPr>
          <p:nvPr/>
        </p:nvGrpSpPr>
        <p:grpSpPr bwMode="auto">
          <a:xfrm>
            <a:off x="6672053" y="2640677"/>
            <a:ext cx="1088800" cy="1053121"/>
            <a:chOff x="5868144" y="1544084"/>
            <a:chExt cx="1368152" cy="1321876"/>
          </a:xfrm>
        </p:grpSpPr>
        <p:sp>
          <p:nvSpPr>
            <p:cNvPr id="16" name="Oval 15"/>
            <p:cNvSpPr/>
            <p:nvPr/>
          </p:nvSpPr>
          <p:spPr bwMode="auto">
            <a:xfrm>
              <a:off x="5868144" y="1544084"/>
              <a:ext cx="1368152" cy="1321876"/>
            </a:xfrm>
            <a:prstGeom prst="ellipse">
              <a:avLst/>
            </a:prstGeom>
            <a:solidFill>
              <a:srgbClr val="00539B">
                <a:alpha val="75000"/>
              </a:srgbClr>
            </a:solidFill>
            <a:ln>
              <a:noFill/>
            </a:ln>
            <a:scene3d>
              <a:camera prst="orthographicFront"/>
              <a:lightRig rig="flat" dir="t"/>
            </a:scene3d>
            <a:sp3d prstMaterial="dkEdge">
              <a:bevelT w="8200" h="38100"/>
            </a:sp3d>
          </p:spPr>
          <p:style>
            <a:lnRef idx="0">
              <a:schemeClr val="lt2">
                <a:hueOff val="0"/>
                <a:satOff val="0"/>
                <a:lumOff val="0"/>
                <a:alphaOff val="0"/>
              </a:schemeClr>
            </a:lnRef>
            <a:fillRef idx="2">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17" name="Oval 4"/>
            <p:cNvSpPr/>
            <p:nvPr/>
          </p:nvSpPr>
          <p:spPr bwMode="auto">
            <a:xfrm>
              <a:off x="5868144" y="1758760"/>
              <a:ext cx="1368152" cy="93470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tx1"/>
            </a:fontRef>
          </p:style>
          <p:txBody>
            <a:bodyPr lIns="60960" tIns="60960" rIns="60960" bIns="60960" spcCol="1270" anchor="ctr"/>
            <a:lstStyle/>
            <a:p>
              <a:pPr algn="ctr" defTabSz="711200" fontAlgn="base">
                <a:lnSpc>
                  <a:spcPct val="90000"/>
                </a:lnSpc>
                <a:spcBef>
                  <a:spcPct val="0"/>
                </a:spcBef>
                <a:spcAft>
                  <a:spcPct val="35000"/>
                </a:spcAft>
                <a:defRPr/>
              </a:pPr>
              <a:r>
                <a:rPr lang="en-GB" sz="1200" dirty="0">
                  <a:solidFill>
                    <a:srgbClr val="FFFFFF"/>
                  </a:solidFill>
                  <a:latin typeface="Franklin Gothic Book" panose="020B0503020102020204" pitchFamily="34" charset="0"/>
                </a:rPr>
                <a:t>Water Efficiency</a:t>
              </a:r>
            </a:p>
          </p:txBody>
        </p:sp>
      </p:grpSp>
      <p:sp>
        <p:nvSpPr>
          <p:cNvPr id="18" name="Text Placeholder 18"/>
          <p:cNvSpPr txBox="1">
            <a:spLocks/>
          </p:cNvSpPr>
          <p:nvPr/>
        </p:nvSpPr>
        <p:spPr>
          <a:xfrm>
            <a:off x="4819650" y="4421875"/>
            <a:ext cx="3605213" cy="1815152"/>
          </a:xfrm>
          <a:prstGeom prst="rect">
            <a:avLst/>
          </a:prstGeom>
          <a:solidFill>
            <a:schemeClr val="bg1">
              <a:lumMod val="95000"/>
            </a:schemeClr>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0" tIns="0" rIns="0" bIns="0" rtlCol="0" anchor="t">
            <a:noAutofit/>
          </a:bodyPr>
          <a:lstStyle>
            <a:lvl1pPr marL="0" indent="0" algn="l" rtl="0" eaLnBrk="1" fontAlgn="base" hangingPunct="1">
              <a:lnSpc>
                <a:spcPct val="100000"/>
              </a:lnSpc>
              <a:spcBef>
                <a:spcPts val="0"/>
              </a:spcBef>
              <a:spcAft>
                <a:spcPts val="600"/>
              </a:spcAft>
              <a:buClr>
                <a:schemeClr val="tx1"/>
              </a:buClr>
              <a:buFontTx/>
              <a:buNone/>
              <a:defRPr lang="en-US" sz="1800" kern="1200" smtClean="0">
                <a:solidFill>
                  <a:schemeClr val="lt1"/>
                </a:solidFill>
                <a:latin typeface="+mn-lt"/>
                <a:ea typeface="+mn-ea"/>
                <a:cs typeface="+mn-cs"/>
              </a:defRPr>
            </a:lvl1pPr>
            <a:lvl2pPr marL="179388" marR="0" indent="-179388" algn="l" defTabSz="914400" rtl="0" eaLnBrk="1" fontAlgn="base" latinLnBrk="0" hangingPunct="1">
              <a:lnSpc>
                <a:spcPct val="100000"/>
              </a:lnSpc>
              <a:spcBef>
                <a:spcPts val="0"/>
              </a:spcBef>
              <a:spcAft>
                <a:spcPts val="600"/>
              </a:spcAft>
              <a:buClr>
                <a:schemeClr val="tx1"/>
              </a:buClr>
              <a:buSzTx/>
              <a:buFont typeface="Arial" charset="0"/>
              <a:buChar char="•"/>
              <a:tabLst/>
              <a:defRPr lang="en-US" sz="1800" kern="1200" smtClean="0">
                <a:solidFill>
                  <a:schemeClr val="lt1"/>
                </a:solidFill>
                <a:latin typeface="+mn-lt"/>
                <a:ea typeface="+mn-ea"/>
                <a:cs typeface="+mn-cs"/>
              </a:defRPr>
            </a:lvl2pPr>
            <a:lvl3pPr marL="360000" marR="0" indent="-180000" algn="l" defTabSz="914400" rtl="0" eaLnBrk="1" fontAlgn="base" latinLnBrk="0" hangingPunct="1">
              <a:lnSpc>
                <a:spcPct val="100000"/>
              </a:lnSpc>
              <a:spcBef>
                <a:spcPts val="0"/>
              </a:spcBef>
              <a:spcAft>
                <a:spcPts val="600"/>
              </a:spcAft>
              <a:buClr>
                <a:schemeClr val="tx1"/>
              </a:buClr>
              <a:buSzTx/>
              <a:buFont typeface="Arial"/>
              <a:buChar char="•"/>
              <a:tabLst/>
              <a:defRPr lang="en-US" sz="1800" kern="1200" smtClean="0">
                <a:solidFill>
                  <a:schemeClr val="lt1"/>
                </a:solidFill>
                <a:latin typeface="+mn-lt"/>
                <a:ea typeface="+mn-ea"/>
                <a:cs typeface="+mn-cs"/>
              </a:defRPr>
            </a:lvl3pPr>
            <a:lvl4pPr marL="540000" marR="0" indent="-180000" algn="l" defTabSz="914400" rtl="0" eaLnBrk="1" fontAlgn="base" latinLnBrk="0" hangingPunct="1">
              <a:lnSpc>
                <a:spcPct val="100000"/>
              </a:lnSpc>
              <a:spcBef>
                <a:spcPts val="0"/>
              </a:spcBef>
              <a:spcAft>
                <a:spcPts val="600"/>
              </a:spcAft>
              <a:buClr>
                <a:schemeClr val="tx1"/>
              </a:buClr>
              <a:buSzTx/>
              <a:buFont typeface="Arial" panose="020B0604020202020204" pitchFamily="34" charset="0"/>
              <a:buChar char="‒"/>
              <a:tabLst/>
              <a:defRPr lang="en-US" sz="1800" kern="1200" baseline="0" smtClean="0">
                <a:solidFill>
                  <a:schemeClr val="lt1"/>
                </a:solidFill>
                <a:latin typeface="+mn-lt"/>
                <a:ea typeface="+mn-ea"/>
                <a:cs typeface="+mn-cs"/>
              </a:defRPr>
            </a:lvl4pPr>
            <a:lvl5pPr marL="2057400" indent="0" algn="l" rtl="0" eaLnBrk="1" fontAlgn="base" hangingPunct="1">
              <a:lnSpc>
                <a:spcPct val="100000"/>
              </a:lnSpc>
              <a:spcBef>
                <a:spcPts val="0"/>
              </a:spcBef>
              <a:spcAft>
                <a:spcPts val="1200"/>
              </a:spcAft>
              <a:buFont typeface="Arial" charset="0"/>
              <a:buNone/>
              <a:defRPr sz="12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buClr>
                <a:srgbClr val="8C2245"/>
              </a:buClr>
              <a:buSzPct val="70000"/>
            </a:pPr>
            <a:r>
              <a:rPr lang="en-GB" sz="1500" b="1" dirty="0" smtClean="0">
                <a:solidFill>
                  <a:srgbClr val="00539B"/>
                </a:solidFill>
                <a:latin typeface="Franklin Gothic Book" panose="020B0503020102020204" pitchFamily="34" charset="0"/>
                <a:ea typeface="ＭＳ Ｐゴシック" charset="0"/>
                <a:cs typeface="Franklin Gothic Book"/>
              </a:rPr>
              <a:t>RELEVANCE OF THE BUILDING SECTOR:</a:t>
            </a:r>
            <a:endParaRPr lang="en-GB" sz="1500" b="1" dirty="0">
              <a:solidFill>
                <a:srgbClr val="00539B"/>
              </a:solidFill>
              <a:latin typeface="Franklin Gothic Book" panose="020B0503020102020204" pitchFamily="34" charset="0"/>
              <a:ea typeface="ＭＳ Ｐゴシック" charset="0"/>
              <a:cs typeface="Franklin Gothic Book"/>
            </a:endParaRPr>
          </a:p>
          <a:p>
            <a:pPr marL="266700" indent="-266700">
              <a:spcAft>
                <a:spcPts val="300"/>
              </a:spcAft>
              <a:buClr>
                <a:srgbClr val="8C2245"/>
              </a:buClr>
              <a:buSzPct val="70000"/>
              <a:buFont typeface="Arial" panose="020B0604020202020204" pitchFamily="34" charset="0"/>
              <a:buChar char="•"/>
            </a:pPr>
            <a:r>
              <a:rPr lang="en-GB" sz="1500" b="1" dirty="0">
                <a:solidFill>
                  <a:srgbClr val="00539B"/>
                </a:solidFill>
                <a:latin typeface="Franklin Gothic Book" panose="020B0503020102020204" pitchFamily="34" charset="0"/>
                <a:ea typeface="ＭＳ Ｐゴシック" charset="0"/>
                <a:cs typeface="Franklin Gothic Book"/>
              </a:rPr>
              <a:t>Building sector </a:t>
            </a:r>
            <a:r>
              <a:rPr lang="en-GB" sz="1500" dirty="0">
                <a:solidFill>
                  <a:srgbClr val="00539B"/>
                </a:solidFill>
                <a:latin typeface="Franklin Gothic Book" panose="020B0503020102020204" pitchFamily="34" charset="0"/>
                <a:ea typeface="ＭＳ Ｐゴシック" charset="0"/>
                <a:cs typeface="Franklin Gothic Book"/>
              </a:rPr>
              <a:t>is the largest energy consumer in the EBRD region (around </a:t>
            </a:r>
            <a:r>
              <a:rPr lang="en-GB" sz="1500" b="1" dirty="0">
                <a:solidFill>
                  <a:srgbClr val="00539B"/>
                </a:solidFill>
                <a:latin typeface="Franklin Gothic Book" panose="020B0503020102020204" pitchFamily="34" charset="0"/>
                <a:ea typeface="ＭＳ Ｐゴシック" charset="0"/>
                <a:cs typeface="Franklin Gothic Book"/>
              </a:rPr>
              <a:t>40% </a:t>
            </a:r>
            <a:r>
              <a:rPr lang="en-GB" sz="1500" dirty="0">
                <a:solidFill>
                  <a:srgbClr val="00539B"/>
                </a:solidFill>
                <a:latin typeface="Franklin Gothic Book" panose="020B0503020102020204" pitchFamily="34" charset="0"/>
                <a:ea typeface="ＭＳ Ｐゴシック" charset="0"/>
                <a:cs typeface="Franklin Gothic Book"/>
              </a:rPr>
              <a:t>of the final energy consumption</a:t>
            </a:r>
            <a:r>
              <a:rPr lang="en-GB" sz="1500" dirty="0" smtClean="0">
                <a:solidFill>
                  <a:srgbClr val="00539B"/>
                </a:solidFill>
                <a:latin typeface="Franklin Gothic Book" panose="020B0503020102020204" pitchFamily="34" charset="0"/>
                <a:ea typeface="ＭＳ Ｐゴシック" charset="0"/>
                <a:cs typeface="Franklin Gothic Book"/>
              </a:rPr>
              <a:t>).</a:t>
            </a:r>
            <a:endParaRPr lang="en-GB" sz="1500" dirty="0">
              <a:solidFill>
                <a:srgbClr val="00539B"/>
              </a:solidFill>
              <a:latin typeface="Franklin Gothic Book" panose="020B0503020102020204" pitchFamily="34" charset="0"/>
              <a:ea typeface="ＭＳ Ｐゴシック" charset="0"/>
              <a:cs typeface="Franklin Gothic Book"/>
            </a:endParaRPr>
          </a:p>
          <a:p>
            <a:pPr marL="266700" indent="-266700">
              <a:spcAft>
                <a:spcPts val="300"/>
              </a:spcAft>
              <a:buClr>
                <a:srgbClr val="8C2245"/>
              </a:buClr>
              <a:buSzPct val="70000"/>
              <a:buFont typeface="Arial" panose="020B0604020202020204" pitchFamily="34" charset="0"/>
              <a:buChar char="•"/>
            </a:pPr>
            <a:r>
              <a:rPr lang="en-GB" sz="1500" dirty="0">
                <a:solidFill>
                  <a:srgbClr val="00539B"/>
                </a:solidFill>
                <a:latin typeface="Franklin Gothic Book" panose="020B0503020102020204" pitchFamily="34" charset="0"/>
                <a:ea typeface="ＭＳ Ｐゴシック" charset="0"/>
                <a:cs typeface="Franklin Gothic Book"/>
              </a:rPr>
              <a:t>Building sector has been one of the key priority areas for EBRD’s climate actions since </a:t>
            </a:r>
            <a:r>
              <a:rPr lang="en-GB" sz="1500" dirty="0" smtClean="0">
                <a:solidFill>
                  <a:srgbClr val="00539B"/>
                </a:solidFill>
                <a:latin typeface="Franklin Gothic Book" panose="020B0503020102020204" pitchFamily="34" charset="0"/>
                <a:ea typeface="ＭＳ Ｐゴシック" charset="0"/>
                <a:cs typeface="Franklin Gothic Book"/>
              </a:rPr>
              <a:t>2012.</a:t>
            </a:r>
            <a:endParaRPr lang="en-GB" sz="1500" dirty="0">
              <a:solidFill>
                <a:srgbClr val="00539B"/>
              </a:solidFill>
              <a:latin typeface="Franklin Gothic Book" panose="020B0503020102020204" pitchFamily="34" charset="0"/>
              <a:ea typeface="ＭＳ Ｐゴシック" charset="0"/>
              <a:cs typeface="Franklin Gothic Book"/>
            </a:endParaRPr>
          </a:p>
        </p:txBody>
      </p:sp>
      <p:sp>
        <p:nvSpPr>
          <p:cNvPr id="20" name="Slide Number Placeholder 5"/>
          <p:cNvSpPr txBox="1">
            <a:spLocks/>
          </p:cNvSpPr>
          <p:nvPr/>
        </p:nvSpPr>
        <p:spPr>
          <a:xfrm>
            <a:off x="8472683" y="6581001"/>
            <a:ext cx="333769" cy="2087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F9F866-B438-9445-8D9F-1F8FF6608833}" type="slidenum">
              <a:rPr lang="en-GB" sz="800" smtClean="0">
                <a:solidFill>
                  <a:srgbClr val="00539B"/>
                </a:solidFill>
                <a:latin typeface="Franklin Gothic Book" panose="020B0503020102020204" pitchFamily="34" charset="0"/>
              </a:rPr>
              <a:pPr/>
              <a:t>3</a:t>
            </a:fld>
            <a:endParaRPr lang="en-GB" sz="800" dirty="0">
              <a:solidFill>
                <a:srgbClr val="00539B"/>
              </a:solidFill>
              <a:latin typeface="Franklin Gothic Book" panose="020B0503020102020204" pitchFamily="34" charset="0"/>
            </a:endParaRPr>
          </a:p>
        </p:txBody>
      </p:sp>
      <p:sp>
        <p:nvSpPr>
          <p:cNvPr id="21" name="Footer Placeholder 1"/>
          <p:cNvSpPr txBox="1">
            <a:spLocks/>
          </p:cNvSpPr>
          <p:nvPr>
            <p:custDataLst>
              <p:tags r:id="rId1"/>
            </p:custDataLst>
          </p:nvPr>
        </p:nvSpPr>
        <p:spPr>
          <a:xfrm>
            <a:off x="0" y="6480000"/>
            <a:ext cx="9144000" cy="378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dirty="0"/>
          </a:p>
        </p:txBody>
      </p:sp>
      <p:sp>
        <p:nvSpPr>
          <p:cNvPr id="19" name="Rectangle 18"/>
          <p:cNvSpPr/>
          <p:nvPr/>
        </p:nvSpPr>
        <p:spPr>
          <a:xfrm>
            <a:off x="685801" y="3810000"/>
            <a:ext cx="3817959" cy="15194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66700" indent="-266700" algn="just">
              <a:buClr>
                <a:schemeClr val="accent6"/>
              </a:buClr>
              <a:buSzPct val="70000"/>
              <a:buFont typeface="Arial" panose="020B0604020202020204" pitchFamily="34" charset="0"/>
              <a:buChar char="•"/>
            </a:pPr>
            <a:r>
              <a:rPr lang="en-GB" sz="1700" dirty="0">
                <a:solidFill>
                  <a:srgbClr val="00539B"/>
                </a:solidFill>
                <a:latin typeface="Franklin Gothic Medium" panose="020B0603020102020204" pitchFamily="34" charset="0"/>
              </a:rPr>
              <a:t>Between 2006 and 2014, </a:t>
            </a:r>
            <a:r>
              <a:rPr lang="en-GB" sz="1700" dirty="0" smtClean="0">
                <a:solidFill>
                  <a:srgbClr val="00539B"/>
                </a:solidFill>
                <a:latin typeface="Franklin Gothic Medium" panose="020B0603020102020204" pitchFamily="34" charset="0"/>
              </a:rPr>
              <a:t>EUR 16.4 </a:t>
            </a:r>
            <a:r>
              <a:rPr lang="en-GB" sz="1700" dirty="0">
                <a:solidFill>
                  <a:srgbClr val="00539B"/>
                </a:solidFill>
                <a:latin typeface="Franklin Gothic Medium" panose="020B0603020102020204" pitchFamily="34" charset="0"/>
              </a:rPr>
              <a:t>billion of SRI finance was invested in 926 projects, with 69.6 </a:t>
            </a:r>
            <a:r>
              <a:rPr lang="en-GB" sz="1700" dirty="0" smtClean="0">
                <a:solidFill>
                  <a:srgbClr val="00539B"/>
                </a:solidFill>
                <a:latin typeface="Franklin Gothic Medium" panose="020B0603020102020204" pitchFamily="34" charset="0"/>
              </a:rPr>
              <a:t>million </a:t>
            </a:r>
            <a:r>
              <a:rPr lang="en-GB" sz="1700" dirty="0">
                <a:solidFill>
                  <a:srgbClr val="00539B"/>
                </a:solidFill>
                <a:latin typeface="Franklin Gothic Medium" panose="020B0603020102020204" pitchFamily="34" charset="0"/>
              </a:rPr>
              <a:t>tonnes of </a:t>
            </a:r>
            <a:r>
              <a:rPr lang="en-GB" sz="1700" dirty="0">
                <a:solidFill>
                  <a:schemeClr val="accent1"/>
                </a:solidFill>
                <a:latin typeface="Franklin Gothic Medium" panose="020B0603020102020204" pitchFamily="34" charset="0"/>
              </a:rPr>
              <a:t>CO</a:t>
            </a:r>
            <a:r>
              <a:rPr lang="en-GB" sz="1700" baseline="-25000" dirty="0">
                <a:solidFill>
                  <a:schemeClr val="accent1"/>
                </a:solidFill>
                <a:latin typeface="Franklin Gothic Medium" panose="020B0603020102020204" pitchFamily="34" charset="0"/>
              </a:rPr>
              <a:t>2</a:t>
            </a:r>
            <a:r>
              <a:rPr lang="en-GB" sz="1700" dirty="0" smtClean="0">
                <a:solidFill>
                  <a:schemeClr val="accent1"/>
                </a:solidFill>
                <a:latin typeface="Franklin Gothic Medium" panose="020B0603020102020204" pitchFamily="34" charset="0"/>
              </a:rPr>
              <a:t> </a:t>
            </a:r>
            <a:r>
              <a:rPr lang="en-GB" sz="1700" dirty="0" smtClean="0">
                <a:solidFill>
                  <a:srgbClr val="00539B"/>
                </a:solidFill>
                <a:latin typeface="Franklin Gothic Medium" panose="020B0603020102020204" pitchFamily="34" charset="0"/>
              </a:rPr>
              <a:t>eq/y </a:t>
            </a:r>
            <a:r>
              <a:rPr lang="en-GB" sz="1700" dirty="0">
                <a:solidFill>
                  <a:srgbClr val="00539B"/>
                </a:solidFill>
                <a:latin typeface="Franklin Gothic Medium" panose="020B0603020102020204" pitchFamily="34" charset="0"/>
              </a:rPr>
              <a:t>of emission </a:t>
            </a:r>
            <a:r>
              <a:rPr lang="en-GB" sz="1700" dirty="0" smtClean="0">
                <a:solidFill>
                  <a:srgbClr val="00539B"/>
                </a:solidFill>
                <a:latin typeface="Franklin Gothic Medium" panose="020B0603020102020204" pitchFamily="34" charset="0"/>
              </a:rPr>
              <a:t>reductions.</a:t>
            </a:r>
            <a:endParaRPr lang="en-GB" sz="1700" dirty="0">
              <a:solidFill>
                <a:srgbClr val="00539B"/>
              </a:solidFill>
              <a:latin typeface="Franklin Gothic Medium" panose="020B0603020102020204" pitchFamily="34" charset="0"/>
            </a:endParaRPr>
          </a:p>
        </p:txBody>
      </p:sp>
    </p:spTree>
    <p:extLst>
      <p:ext uri="{BB962C8B-B14F-4D97-AF65-F5344CB8AC3E}">
        <p14:creationId xmlns:p14="http://schemas.microsoft.com/office/powerpoint/2010/main" val="237294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750" fill="hold"/>
                                        <p:tgtEl>
                                          <p:spTgt spid="19"/>
                                        </p:tgtEl>
                                        <p:attrNameLst>
                                          <p:attrName>fillcolor</p:attrName>
                                        </p:attrNameLst>
                                      </p:cBhvr>
                                      <p:to>
                                        <a:srgbClr val="00AE9E"/>
                                      </p:to>
                                    </p:animClr>
                                    <p:set>
                                      <p:cBhvr>
                                        <p:cTn id="7" dur="750" fill="hold"/>
                                        <p:tgtEl>
                                          <p:spTgt spid="19"/>
                                        </p:tgtEl>
                                        <p:attrNameLst>
                                          <p:attrName>fill.type</p:attrName>
                                        </p:attrNameLst>
                                      </p:cBhvr>
                                      <p:to>
                                        <p:strVal val="solid"/>
                                      </p:to>
                                    </p:set>
                                    <p:set>
                                      <p:cBhvr>
                                        <p:cTn id="8" dur="750" fill="hold"/>
                                        <p:tgtEl>
                                          <p:spTgt spid="19"/>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750" fill="hold"/>
                                        <p:tgtEl>
                                          <p:spTgt spid="19"/>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087236" y="3045125"/>
            <a:ext cx="1754006" cy="339520"/>
          </a:xfrm>
          <a:prstGeom prst="rect">
            <a:avLst/>
          </a:prstGeom>
          <a:solidFill>
            <a:srgbClr val="0053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bg1"/>
                </a:solidFill>
                <a:latin typeface="Franklin Gothic Book"/>
              </a:rPr>
              <a:t>EUR 535 </a:t>
            </a:r>
            <a:r>
              <a:rPr lang="en-GB" sz="1400" dirty="0">
                <a:solidFill>
                  <a:schemeClr val="bg1"/>
                </a:solidFill>
                <a:latin typeface="Franklin Gothic Book"/>
              </a:rPr>
              <a:t>million</a:t>
            </a:r>
          </a:p>
        </p:txBody>
      </p:sp>
      <p:sp>
        <p:nvSpPr>
          <p:cNvPr id="19" name="Rectangle 18"/>
          <p:cNvSpPr/>
          <p:nvPr/>
        </p:nvSpPr>
        <p:spPr>
          <a:xfrm>
            <a:off x="2226539" y="3045125"/>
            <a:ext cx="1801763" cy="33952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bg1"/>
                </a:solidFill>
                <a:latin typeface="Franklin Gothic Book"/>
              </a:rPr>
              <a:t>EUR 328 </a:t>
            </a:r>
            <a:r>
              <a:rPr lang="en-GB" sz="1400" dirty="0">
                <a:solidFill>
                  <a:schemeClr val="bg1"/>
                </a:solidFill>
                <a:latin typeface="Franklin Gothic Book"/>
              </a:rPr>
              <a:t>million</a:t>
            </a:r>
          </a:p>
        </p:txBody>
      </p:sp>
      <p:sp>
        <p:nvSpPr>
          <p:cNvPr id="20" name="Rectangle 19"/>
          <p:cNvSpPr/>
          <p:nvPr/>
        </p:nvSpPr>
        <p:spPr>
          <a:xfrm>
            <a:off x="832513" y="3045124"/>
            <a:ext cx="1323833" cy="33952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smtClean="0">
                <a:solidFill>
                  <a:srgbClr val="00539B"/>
                </a:solidFill>
                <a:latin typeface="Franklin Gothic Book"/>
              </a:rPr>
              <a:t>EUR 93 million</a:t>
            </a:r>
            <a:endParaRPr lang="en-GB" sz="1400" dirty="0">
              <a:solidFill>
                <a:srgbClr val="00539B"/>
              </a:solidFill>
              <a:latin typeface="Franklin Gothic Book"/>
            </a:endParaRPr>
          </a:p>
        </p:txBody>
      </p:sp>
      <p:sp>
        <p:nvSpPr>
          <p:cNvPr id="10" name="Title 9"/>
          <p:cNvSpPr>
            <a:spLocks noGrp="1"/>
          </p:cNvSpPr>
          <p:nvPr>
            <p:ph type="title"/>
          </p:nvPr>
        </p:nvSpPr>
        <p:spPr/>
        <p:txBody>
          <a:bodyPr>
            <a:normAutofit/>
          </a:bodyPr>
          <a:lstStyle/>
          <a:p>
            <a:r>
              <a:rPr lang="en-GB" sz="2600" dirty="0" smtClean="0">
                <a:latin typeface="Franklin Gothic Medium" panose="020B0603020102020204" pitchFamily="34" charset="0"/>
              </a:rPr>
              <a:t>EBRD Investments in Building’s Energy </a:t>
            </a:r>
            <a:r>
              <a:rPr lang="en-GB" sz="2600" dirty="0">
                <a:latin typeface="Franklin Gothic Medium" panose="020B0603020102020204" pitchFamily="34" charset="0"/>
              </a:rPr>
              <a:t>E</a:t>
            </a:r>
            <a:r>
              <a:rPr lang="en-GB" sz="2600" dirty="0" smtClean="0">
                <a:latin typeface="Franklin Gothic Medium" panose="020B0603020102020204" pitchFamily="34" charset="0"/>
              </a:rPr>
              <a:t>fficiency</a:t>
            </a:r>
            <a:endParaRPr lang="en-GB" sz="2600" dirty="0">
              <a:latin typeface="Franklin Gothic Medium" panose="020B0603020102020204" pitchFamily="34" charset="0"/>
            </a:endParaRPr>
          </a:p>
        </p:txBody>
      </p:sp>
      <p:sp>
        <p:nvSpPr>
          <p:cNvPr id="15" name="Rectangle 14"/>
          <p:cNvSpPr/>
          <p:nvPr/>
        </p:nvSpPr>
        <p:spPr>
          <a:xfrm>
            <a:off x="680967" y="1434689"/>
            <a:ext cx="5376509" cy="269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spcAft>
                <a:spcPts val="600"/>
              </a:spcAft>
              <a:buClr>
                <a:srgbClr val="000000"/>
              </a:buClr>
              <a:buSzPct val="70000"/>
            </a:pPr>
            <a:r>
              <a:rPr lang="en-GB" sz="1600" dirty="0" smtClean="0">
                <a:solidFill>
                  <a:srgbClr val="D77700"/>
                </a:solidFill>
                <a:latin typeface="Franklin Gothic Medium" panose="020B0603020102020204" pitchFamily="34" charset="0"/>
              </a:rPr>
              <a:t>SRI investment in buildings since 2006  </a:t>
            </a:r>
            <a:r>
              <a:rPr lang="en-GB" sz="1400" dirty="0" smtClean="0">
                <a:solidFill>
                  <a:schemeClr val="accent1"/>
                </a:solidFill>
                <a:latin typeface="Franklin Gothic Book" panose="020B0503020102020204" pitchFamily="34" charset="0"/>
              </a:rPr>
              <a:t>(EUR in million)</a:t>
            </a:r>
            <a:r>
              <a:rPr lang="en-GB" sz="1400" dirty="0" smtClean="0">
                <a:solidFill>
                  <a:schemeClr val="accent1"/>
                </a:solidFill>
                <a:latin typeface="Franklin Gothic Medium" panose="020B0603020102020204" pitchFamily="34" charset="0"/>
              </a:rPr>
              <a:t>  </a:t>
            </a:r>
            <a:endParaRPr lang="en-GB" sz="1400" dirty="0">
              <a:solidFill>
                <a:schemeClr val="accent1"/>
              </a:solidFill>
              <a:latin typeface="Franklin Gothic Medium" panose="020B0603020102020204" pitchFamily="34" charset="0"/>
            </a:endParaRPr>
          </a:p>
        </p:txBody>
      </p:sp>
      <p:sp>
        <p:nvSpPr>
          <p:cNvPr id="31" name="Rectangle 30"/>
          <p:cNvSpPr/>
          <p:nvPr/>
        </p:nvSpPr>
        <p:spPr>
          <a:xfrm>
            <a:off x="680967" y="3645687"/>
            <a:ext cx="5376509"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spcAft>
                <a:spcPts val="600"/>
              </a:spcAft>
              <a:buClr>
                <a:srgbClr val="000000"/>
              </a:buClr>
              <a:buSzPct val="70000"/>
            </a:pPr>
            <a:r>
              <a:rPr lang="en-GB" sz="1600" dirty="0" smtClean="0">
                <a:solidFill>
                  <a:srgbClr val="D77700"/>
                </a:solidFill>
                <a:latin typeface="Franklin Gothic Medium" panose="020B0603020102020204" pitchFamily="34" charset="0"/>
              </a:rPr>
              <a:t>By financing channel: intermediated or direct </a:t>
            </a:r>
            <a:r>
              <a:rPr lang="en-GB" sz="1400" dirty="0" smtClean="0">
                <a:solidFill>
                  <a:schemeClr val="accent1"/>
                </a:solidFill>
                <a:latin typeface="Franklin Gothic Book" panose="020B0503020102020204" pitchFamily="34" charset="0"/>
              </a:rPr>
              <a:t>(EUR in million)</a:t>
            </a:r>
            <a:endParaRPr lang="en-GB" sz="1400" dirty="0">
              <a:solidFill>
                <a:schemeClr val="accent1"/>
              </a:solidFill>
              <a:latin typeface="Franklin Gothic Medium" panose="020B0603020102020204" pitchFamily="34" charset="0"/>
            </a:endParaRPr>
          </a:p>
        </p:txBody>
      </p:sp>
      <p:sp>
        <p:nvSpPr>
          <p:cNvPr id="23" name="Rectangle 22"/>
          <p:cNvSpPr/>
          <p:nvPr/>
        </p:nvSpPr>
        <p:spPr>
          <a:xfrm>
            <a:off x="6071960" y="1438369"/>
            <a:ext cx="2582091" cy="32135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7800" indent="-177800">
              <a:spcAft>
                <a:spcPts val="600"/>
              </a:spcAft>
              <a:buClr>
                <a:schemeClr val="tx1"/>
              </a:buClr>
              <a:buFont typeface="Arial" panose="020B0604020202020204" pitchFamily="34" charset="0"/>
              <a:buChar char="•"/>
            </a:pPr>
            <a:r>
              <a:rPr lang="en-GB" sz="1700" dirty="0" smtClean="0">
                <a:solidFill>
                  <a:schemeClr val="accent1"/>
                </a:solidFill>
                <a:latin typeface="Franklin Gothic Book" panose="020B0503020102020204" pitchFamily="34" charset="0"/>
                <a:ea typeface="ＭＳ Ｐゴシック" charset="0"/>
                <a:cs typeface="Arial" charset="0"/>
              </a:rPr>
              <a:t>The EBRD invested over </a:t>
            </a:r>
            <a:r>
              <a:rPr lang="en-GB" sz="1700" b="1" dirty="0" smtClean="0">
                <a:solidFill>
                  <a:schemeClr val="accent1"/>
                </a:solidFill>
                <a:latin typeface="Franklin Gothic Book" panose="020B0503020102020204" pitchFamily="34" charset="0"/>
              </a:rPr>
              <a:t>EUR </a:t>
            </a:r>
            <a:r>
              <a:rPr lang="de-DE" sz="1700" b="1" dirty="0" smtClean="0">
                <a:solidFill>
                  <a:schemeClr val="accent1"/>
                </a:solidFill>
                <a:latin typeface="Franklin Gothic Book" panose="020B0503020102020204" pitchFamily="34" charset="0"/>
              </a:rPr>
              <a:t>1 billion </a:t>
            </a:r>
            <a:r>
              <a:rPr lang="de-DE" sz="1700" dirty="0" smtClean="0">
                <a:solidFill>
                  <a:schemeClr val="accent1"/>
                </a:solidFill>
                <a:latin typeface="Franklin Gothic Book" panose="020B0503020102020204" pitchFamily="34" charset="0"/>
                <a:ea typeface="ＭＳ Ｐゴシック" charset="0"/>
                <a:cs typeface="Arial" charset="0"/>
              </a:rPr>
              <a:t>in building‘s </a:t>
            </a:r>
            <a:r>
              <a:rPr lang="en-GB" sz="1700" dirty="0" smtClean="0">
                <a:solidFill>
                  <a:schemeClr val="accent1"/>
                </a:solidFill>
                <a:latin typeface="Franklin Gothic Book" panose="020B0503020102020204" pitchFamily="34" charset="0"/>
                <a:ea typeface="ＭＳ Ｐゴシック" charset="0"/>
                <a:cs typeface="Arial" charset="0"/>
              </a:rPr>
              <a:t>energy</a:t>
            </a:r>
            <a:r>
              <a:rPr lang="de-DE" sz="1700" dirty="0" smtClean="0">
                <a:solidFill>
                  <a:schemeClr val="accent1"/>
                </a:solidFill>
                <a:latin typeface="Franklin Gothic Book" panose="020B0503020102020204" pitchFamily="34" charset="0"/>
                <a:ea typeface="ＭＳ Ｐゴシック" charset="0"/>
                <a:cs typeface="Arial" charset="0"/>
              </a:rPr>
              <a:t> efficiency since 2008.</a:t>
            </a:r>
          </a:p>
          <a:p>
            <a:pPr marL="177800" indent="-177800">
              <a:spcAft>
                <a:spcPts val="600"/>
              </a:spcAft>
              <a:buClr>
                <a:schemeClr val="tx1"/>
              </a:buClr>
              <a:buFont typeface="Arial" panose="020B0604020202020204" pitchFamily="34" charset="0"/>
              <a:buChar char="•"/>
            </a:pPr>
            <a:r>
              <a:rPr lang="en-GB" sz="1700" dirty="0" smtClean="0">
                <a:solidFill>
                  <a:schemeClr val="accent1"/>
                </a:solidFill>
                <a:latin typeface="Franklin Gothic Book" panose="020B0503020102020204" pitchFamily="34" charset="0"/>
              </a:rPr>
              <a:t>Intermediated financing: around </a:t>
            </a:r>
            <a:r>
              <a:rPr lang="en-GB" sz="1700" b="1" u="sng" dirty="0" smtClean="0">
                <a:solidFill>
                  <a:schemeClr val="accent1"/>
                </a:solidFill>
                <a:latin typeface="Franklin Gothic Book" panose="020B0503020102020204" pitchFamily="34" charset="0"/>
              </a:rPr>
              <a:t>83,000</a:t>
            </a:r>
            <a:r>
              <a:rPr lang="en-GB" sz="1700" dirty="0" smtClean="0">
                <a:solidFill>
                  <a:schemeClr val="accent1"/>
                </a:solidFill>
                <a:latin typeface="Franklin Gothic Book" panose="020B0503020102020204" pitchFamily="34" charset="0"/>
              </a:rPr>
              <a:t> buildings EE projects </a:t>
            </a:r>
            <a:r>
              <a:rPr lang="en-GB" sz="1700" dirty="0">
                <a:solidFill>
                  <a:schemeClr val="accent1"/>
                </a:solidFill>
                <a:latin typeface="Franklin Gothic Book" panose="020B0503020102020204" pitchFamily="34" charset="0"/>
              </a:rPr>
              <a:t>were financed through 107 local financial institutions </a:t>
            </a:r>
            <a:r>
              <a:rPr lang="en-GB" sz="1700" dirty="0" smtClean="0">
                <a:solidFill>
                  <a:schemeClr val="accent1"/>
                </a:solidFill>
                <a:latin typeface="Franklin Gothic Book" panose="020B0503020102020204" pitchFamily="34" charset="0"/>
              </a:rPr>
              <a:t>across </a:t>
            </a:r>
            <a:r>
              <a:rPr lang="en-GB" sz="1700" dirty="0">
                <a:solidFill>
                  <a:schemeClr val="accent1"/>
                </a:solidFill>
                <a:latin typeface="Franklin Gothic Book" panose="020B0503020102020204" pitchFamily="34" charset="0"/>
              </a:rPr>
              <a:t>20 </a:t>
            </a:r>
            <a:r>
              <a:rPr lang="en-GB" sz="1700" dirty="0" smtClean="0">
                <a:solidFill>
                  <a:schemeClr val="accent1"/>
                </a:solidFill>
                <a:latin typeface="Franklin Gothic Book" panose="020B0503020102020204" pitchFamily="34" charset="0"/>
              </a:rPr>
              <a:t>countries</a:t>
            </a:r>
            <a:r>
              <a:rPr lang="en-GB" sz="1700" dirty="0" smtClean="0">
                <a:solidFill>
                  <a:schemeClr val="accent1"/>
                </a:solidFill>
                <a:latin typeface="Franklin Gothic Medium" panose="020B0603020102020204" pitchFamily="34" charset="0"/>
              </a:rPr>
              <a:t>.</a:t>
            </a:r>
            <a:endParaRPr lang="en-GB" sz="1700" dirty="0">
              <a:solidFill>
                <a:schemeClr val="accent1"/>
              </a:solidFill>
              <a:latin typeface="Franklin Gothic Medium" panose="020B0603020102020204" pitchFamily="34" charset="0"/>
              <a:ea typeface="ＭＳ Ｐゴシック" charset="0"/>
              <a:cs typeface="Arial" charset="0"/>
            </a:endParaRPr>
          </a:p>
        </p:txBody>
      </p:sp>
      <p:graphicFrame>
        <p:nvGraphicFramePr>
          <p:cNvPr id="17" name="Chart 5"/>
          <p:cNvGraphicFramePr>
            <a:graphicFrameLocks/>
          </p:cNvGraphicFramePr>
          <p:nvPr>
            <p:extLst>
              <p:ext uri="{D42A27DB-BD31-4B8C-83A1-F6EECF244321}">
                <p14:modId xmlns:p14="http://schemas.microsoft.com/office/powerpoint/2010/main" val="2844741088"/>
              </p:ext>
            </p:extLst>
          </p:nvPr>
        </p:nvGraphicFramePr>
        <p:xfrm>
          <a:off x="680968" y="1704442"/>
          <a:ext cx="5392176" cy="12298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952501942"/>
              </p:ext>
            </p:extLst>
          </p:nvPr>
        </p:nvGraphicFramePr>
        <p:xfrm>
          <a:off x="2792957" y="4006118"/>
          <a:ext cx="3087291" cy="1971601"/>
        </p:xfrm>
        <a:graphic>
          <a:graphicData uri="http://schemas.openxmlformats.org/drawingml/2006/table">
            <a:tbl>
              <a:tblPr>
                <a:tableStyleId>{8EC20E35-A176-4012-BC5E-935CFFF8708E}</a:tableStyleId>
              </a:tblPr>
              <a:tblGrid>
                <a:gridCol w="2365897"/>
                <a:gridCol w="721394"/>
              </a:tblGrid>
              <a:tr h="246450">
                <a:tc>
                  <a:txBody>
                    <a:bodyPr/>
                    <a:lstStyle/>
                    <a:p>
                      <a:pPr marL="0" algn="l" defTabSz="914400" rtl="0" eaLnBrk="1" fontAlgn="b" latinLnBrk="0" hangingPunct="1"/>
                      <a:r>
                        <a:rPr lang="en-GB" sz="1400" kern="1200" dirty="0" smtClean="0">
                          <a:solidFill>
                            <a:schemeClr val="tx1"/>
                          </a:solidFill>
                          <a:latin typeface="Franklin Gothic Book" panose="020B0503020102020204" pitchFamily="34" charset="0"/>
                          <a:ea typeface="ＭＳ Ｐゴシック" charset="0"/>
                          <a:cs typeface="Franklin Gothic Book"/>
                        </a:rPr>
                        <a:t>Intermediated finance (SEFF)</a:t>
                      </a:r>
                      <a:endParaRPr lang="en-GB" sz="1400" kern="1200" dirty="0">
                        <a:solidFill>
                          <a:schemeClr val="tx1"/>
                        </a:solidFill>
                        <a:latin typeface="Franklin Gothic Book" panose="020B0503020102020204" pitchFamily="34" charset="0"/>
                        <a:ea typeface="ＭＳ Ｐゴシック" charset="0"/>
                        <a:cs typeface="Franklin Gothic Book"/>
                      </a:endParaRP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AE9E"/>
                    </a:solidFill>
                  </a:tcPr>
                </a:tc>
                <a:tc>
                  <a:txBody>
                    <a:bodyPr/>
                    <a:lstStyle/>
                    <a:p>
                      <a:pPr marL="0" algn="ctr" defTabSz="914400" rtl="0" eaLnBrk="1" fontAlgn="b" latinLnBrk="0" hangingPunct="1"/>
                      <a:r>
                        <a:rPr lang="en-GB" sz="1400" kern="1200" dirty="0" smtClean="0">
                          <a:solidFill>
                            <a:schemeClr val="tx1"/>
                          </a:solidFill>
                          <a:latin typeface="Franklin Gothic Book" panose="020B0503020102020204" pitchFamily="34" charset="0"/>
                          <a:ea typeface="ＭＳ Ｐゴシック" charset="0"/>
                          <a:cs typeface="Franklin Gothic Book"/>
                        </a:rPr>
                        <a:t>300</a:t>
                      </a:r>
                      <a:endParaRPr lang="en-GB" sz="1400" kern="1200" dirty="0">
                        <a:solidFill>
                          <a:schemeClr val="tx1"/>
                        </a:solidFill>
                        <a:latin typeface="Franklin Gothic Book" panose="020B0503020102020204" pitchFamily="34" charset="0"/>
                        <a:ea typeface="ＭＳ Ｐゴシック" charset="0"/>
                        <a:cs typeface="Franklin Gothic Book"/>
                      </a:endParaRP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AE9E"/>
                    </a:solidFill>
                  </a:tcPr>
                </a:tc>
              </a:tr>
              <a:tr h="246450">
                <a:tc>
                  <a:txBody>
                    <a:bodyPr/>
                    <a:lstStyle/>
                    <a:p>
                      <a:pPr marL="0" algn="l" defTabSz="914400" rtl="0" eaLnBrk="1" fontAlgn="b" latinLnBrk="0" hangingPunct="1"/>
                      <a:r>
                        <a:rPr lang="en-GB" sz="1400" kern="1200" dirty="0" smtClean="0">
                          <a:solidFill>
                            <a:schemeClr val="bg1"/>
                          </a:solidFill>
                          <a:latin typeface="Franklin Gothic Book" panose="020B0503020102020204" pitchFamily="34" charset="0"/>
                          <a:ea typeface="ＭＳ Ｐゴシック" charset="0"/>
                          <a:cs typeface="Franklin Gothic Book"/>
                        </a:rPr>
                        <a:t>Direct EBRD financing</a:t>
                      </a:r>
                      <a:endParaRPr lang="en-GB" sz="1400" kern="1200" dirty="0">
                        <a:solidFill>
                          <a:schemeClr val="bg1"/>
                        </a:solidFill>
                        <a:latin typeface="Franklin Gothic Book" panose="020B0503020102020204" pitchFamily="34" charset="0"/>
                        <a:ea typeface="ＭＳ Ｐゴシック" charset="0"/>
                        <a:cs typeface="Franklin Gothic Book"/>
                      </a:endParaRP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539B"/>
                    </a:solidFill>
                  </a:tcPr>
                </a:tc>
                <a:tc>
                  <a:txBody>
                    <a:bodyPr/>
                    <a:lstStyle/>
                    <a:p>
                      <a:pPr marL="0" algn="ctr" defTabSz="914400" rtl="0" eaLnBrk="1" fontAlgn="b" latinLnBrk="0" hangingPunct="1"/>
                      <a:r>
                        <a:rPr lang="en-GB" sz="1400" kern="1200" dirty="0" smtClean="0">
                          <a:solidFill>
                            <a:schemeClr val="bg1"/>
                          </a:solidFill>
                          <a:latin typeface="Franklin Gothic Book" panose="020B0503020102020204" pitchFamily="34" charset="0"/>
                          <a:ea typeface="ＭＳ Ｐゴシック" charset="0"/>
                          <a:cs typeface="Franklin Gothic Book"/>
                        </a:rPr>
                        <a:t>700</a:t>
                      </a:r>
                      <a:endParaRPr lang="en-GB" sz="1400" kern="1200" dirty="0">
                        <a:solidFill>
                          <a:schemeClr val="bg1"/>
                        </a:solidFill>
                        <a:latin typeface="Franklin Gothic Book" panose="020B0503020102020204" pitchFamily="34" charset="0"/>
                        <a:ea typeface="ＭＳ Ｐゴシック" charset="0"/>
                        <a:cs typeface="Franklin Gothic Book"/>
                      </a:endParaRP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539B"/>
                    </a:solidFill>
                  </a:tcPr>
                </a:tc>
              </a:tr>
              <a:tr h="246450">
                <a:tc>
                  <a:txBody>
                    <a:bodyPr/>
                    <a:lstStyle/>
                    <a:p>
                      <a:pPr marL="0" lvl="0" algn="l" defTabSz="914400" rtl="0" eaLnBrk="1" fontAlgn="b" latinLnBrk="0" hangingPunct="1"/>
                      <a:r>
                        <a:rPr lang="en-GB" sz="1200" kern="1200" dirty="0" smtClean="0">
                          <a:solidFill>
                            <a:schemeClr val="accent1"/>
                          </a:solidFill>
                          <a:latin typeface="Franklin Gothic Book" panose="020B0503020102020204" pitchFamily="34" charset="0"/>
                          <a:ea typeface="ＭＳ Ｐゴシック" charset="0"/>
                          <a:cs typeface="Franklin Gothic Book"/>
                        </a:rPr>
                        <a:t>  Agribusiness</a:t>
                      </a:r>
                      <a:endParaRPr lang="en-GB" sz="1200" kern="1200" dirty="0">
                        <a:solidFill>
                          <a:schemeClr val="accent1"/>
                        </a:solidFill>
                        <a:latin typeface="Franklin Gothic Book" panose="020B0503020102020204" pitchFamily="34" charset="0"/>
                        <a:ea typeface="ＭＳ Ｐゴシック" charset="0"/>
                        <a:cs typeface="Franklin Gothic Book"/>
                      </a:endParaRP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smtClean="0">
                          <a:solidFill>
                            <a:schemeClr val="accent1"/>
                          </a:solidFill>
                          <a:latin typeface="Franklin Gothic Book" panose="020B0503020102020204" pitchFamily="34" charset="0"/>
                          <a:ea typeface="ＭＳ Ｐゴシック" charset="0"/>
                          <a:cs typeface="Franklin Gothic Book"/>
                        </a:rPr>
                        <a:t>180</a:t>
                      </a:r>
                      <a:endParaRPr lang="en-GB" sz="1200" kern="1200" dirty="0">
                        <a:solidFill>
                          <a:schemeClr val="accent1"/>
                        </a:solidFill>
                        <a:latin typeface="Franklin Gothic Book" panose="020B0503020102020204" pitchFamily="34" charset="0"/>
                        <a:ea typeface="ＭＳ Ｐゴシック" charset="0"/>
                        <a:cs typeface="Franklin Gothic Book"/>
                      </a:endParaRP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246450">
                <a:tc>
                  <a:txBody>
                    <a:bodyPr/>
                    <a:lstStyle/>
                    <a:p>
                      <a:pPr marL="0" lvl="0" algn="l" defTabSz="914400" rtl="0" eaLnBrk="1" fontAlgn="b" latinLnBrk="0" hangingPunct="1"/>
                      <a:r>
                        <a:rPr lang="en-GB" sz="1200" kern="1200" dirty="0" smtClean="0">
                          <a:solidFill>
                            <a:schemeClr val="accent1"/>
                          </a:solidFill>
                          <a:latin typeface="Franklin Gothic Book" panose="020B0503020102020204" pitchFamily="34" charset="0"/>
                          <a:ea typeface="ＭＳ Ｐゴシック" charset="0"/>
                          <a:cs typeface="Franklin Gothic Book"/>
                        </a:rPr>
                        <a:t>  Transport</a:t>
                      </a:r>
                      <a:endParaRPr lang="en-GB" sz="1200" kern="1200" dirty="0">
                        <a:solidFill>
                          <a:schemeClr val="accent1"/>
                        </a:solidFill>
                        <a:latin typeface="Franklin Gothic Book" panose="020B0503020102020204" pitchFamily="34" charset="0"/>
                        <a:ea typeface="ＭＳ Ｐゴシック" charset="0"/>
                        <a:cs typeface="Franklin Gothic Book"/>
                      </a:endParaRP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smtClean="0">
                          <a:solidFill>
                            <a:schemeClr val="accent1"/>
                          </a:solidFill>
                          <a:latin typeface="Franklin Gothic Book" panose="020B0503020102020204" pitchFamily="34" charset="0"/>
                          <a:ea typeface="ＭＳ Ｐゴシック" charset="0"/>
                          <a:cs typeface="Franklin Gothic Book"/>
                        </a:rPr>
                        <a:t>160</a:t>
                      </a:r>
                      <a:endParaRPr lang="en-GB" sz="1200" kern="1200" dirty="0">
                        <a:solidFill>
                          <a:schemeClr val="accent1"/>
                        </a:solidFill>
                        <a:latin typeface="Franklin Gothic Book" panose="020B0503020102020204" pitchFamily="34" charset="0"/>
                        <a:ea typeface="ＭＳ Ｐゴシック" charset="0"/>
                        <a:cs typeface="Franklin Gothic Book"/>
                      </a:endParaRP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246450">
                <a:tc>
                  <a:txBody>
                    <a:bodyPr/>
                    <a:lstStyle/>
                    <a:p>
                      <a:pPr marL="0" lvl="0" algn="l" defTabSz="914400" rtl="0" eaLnBrk="1" fontAlgn="b" latinLnBrk="0" hangingPunct="1"/>
                      <a:r>
                        <a:rPr lang="en-GB" sz="1200" kern="1200" dirty="0" smtClean="0">
                          <a:solidFill>
                            <a:schemeClr val="accent1"/>
                          </a:solidFill>
                          <a:latin typeface="Franklin Gothic Book" panose="020B0503020102020204" pitchFamily="34" charset="0"/>
                          <a:ea typeface="ＭＳ Ｐゴシック" charset="0"/>
                          <a:cs typeface="Franklin Gothic Book"/>
                        </a:rPr>
                        <a:t>  Municipal</a:t>
                      </a:r>
                      <a:r>
                        <a:rPr lang="en-GB" sz="1200" kern="1200" baseline="0" dirty="0" smtClean="0">
                          <a:solidFill>
                            <a:schemeClr val="accent1"/>
                          </a:solidFill>
                          <a:latin typeface="Franklin Gothic Book" panose="020B0503020102020204" pitchFamily="34" charset="0"/>
                          <a:ea typeface="ＭＳ Ｐゴシック" charset="0"/>
                          <a:cs typeface="Franklin Gothic Book"/>
                        </a:rPr>
                        <a:t> &amp; </a:t>
                      </a:r>
                      <a:r>
                        <a:rPr lang="en-GB" sz="1200" kern="1200" dirty="0" smtClean="0">
                          <a:solidFill>
                            <a:schemeClr val="accent1"/>
                          </a:solidFill>
                          <a:latin typeface="Franklin Gothic Book" panose="020B0503020102020204" pitchFamily="34" charset="0"/>
                          <a:ea typeface="ＭＳ Ｐゴシック" charset="0"/>
                          <a:cs typeface="Franklin Gothic Book"/>
                        </a:rPr>
                        <a:t>Env</a:t>
                      </a:r>
                      <a:r>
                        <a:rPr lang="en-GB" sz="1200" kern="1200" baseline="0" dirty="0" smtClean="0">
                          <a:solidFill>
                            <a:schemeClr val="accent1"/>
                          </a:solidFill>
                          <a:latin typeface="Franklin Gothic Book" panose="020B0503020102020204" pitchFamily="34" charset="0"/>
                          <a:ea typeface="ＭＳ Ｐゴシック" charset="0"/>
                          <a:cs typeface="Franklin Gothic Book"/>
                        </a:rPr>
                        <a:t> </a:t>
                      </a:r>
                      <a:r>
                        <a:rPr lang="en-GB" sz="1200" kern="1200" dirty="0" smtClean="0">
                          <a:solidFill>
                            <a:schemeClr val="accent1"/>
                          </a:solidFill>
                          <a:latin typeface="Franklin Gothic Book" panose="020B0503020102020204" pitchFamily="34" charset="0"/>
                          <a:ea typeface="ＭＳ Ｐゴシック" charset="0"/>
                          <a:cs typeface="Franklin Gothic Book"/>
                        </a:rPr>
                        <a:t>Infra</a:t>
                      </a:r>
                      <a:endParaRPr lang="en-GB" sz="1200" kern="1200" dirty="0">
                        <a:solidFill>
                          <a:schemeClr val="accent1"/>
                        </a:solidFill>
                        <a:latin typeface="Franklin Gothic Book" panose="020B0503020102020204" pitchFamily="34" charset="0"/>
                        <a:ea typeface="ＭＳ Ｐゴシック" charset="0"/>
                        <a:cs typeface="Franklin Gothic Book"/>
                      </a:endParaRP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smtClean="0">
                          <a:solidFill>
                            <a:schemeClr val="accent1"/>
                          </a:solidFill>
                          <a:latin typeface="Franklin Gothic Book" panose="020B0503020102020204" pitchFamily="34" charset="0"/>
                          <a:ea typeface="ＭＳ Ｐゴシック" charset="0"/>
                          <a:cs typeface="Franklin Gothic Book"/>
                        </a:rPr>
                        <a:t>150</a:t>
                      </a:r>
                      <a:endParaRPr lang="en-GB" sz="1200" kern="1200" dirty="0">
                        <a:solidFill>
                          <a:schemeClr val="accent1"/>
                        </a:solidFill>
                        <a:latin typeface="Franklin Gothic Book" panose="020B0503020102020204" pitchFamily="34" charset="0"/>
                        <a:ea typeface="ＭＳ Ｐゴシック" charset="0"/>
                        <a:cs typeface="Franklin Gothic Book"/>
                      </a:endParaRP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246450">
                <a:tc>
                  <a:txBody>
                    <a:bodyPr/>
                    <a:lstStyle/>
                    <a:p>
                      <a:pPr marL="0" lvl="0" algn="l" defTabSz="914400" rtl="0" eaLnBrk="1" fontAlgn="b" latinLnBrk="0" hangingPunct="1"/>
                      <a:r>
                        <a:rPr lang="en-GB" sz="1200" kern="1200" dirty="0" smtClean="0">
                          <a:solidFill>
                            <a:schemeClr val="accent1"/>
                          </a:solidFill>
                          <a:latin typeface="Franklin Gothic Book" panose="020B0503020102020204" pitchFamily="34" charset="0"/>
                          <a:ea typeface="ＭＳ Ｐゴシック" charset="0"/>
                          <a:cs typeface="Franklin Gothic Book"/>
                        </a:rPr>
                        <a:t>  Property </a:t>
                      </a:r>
                      <a:r>
                        <a:rPr lang="en-GB" sz="1200" kern="1200" dirty="0">
                          <a:solidFill>
                            <a:schemeClr val="accent1"/>
                          </a:solidFill>
                          <a:latin typeface="Franklin Gothic Book" panose="020B0503020102020204" pitchFamily="34" charset="0"/>
                          <a:ea typeface="ＭＳ Ｐゴシック" charset="0"/>
                          <a:cs typeface="Franklin Gothic Book"/>
                        </a:rPr>
                        <a:t>and Tourism</a:t>
                      </a: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smtClean="0">
                          <a:solidFill>
                            <a:schemeClr val="accent1"/>
                          </a:solidFill>
                          <a:latin typeface="Franklin Gothic Book" panose="020B0503020102020204" pitchFamily="34" charset="0"/>
                          <a:ea typeface="ＭＳ Ｐゴシック" charset="0"/>
                          <a:cs typeface="Franklin Gothic Book"/>
                        </a:rPr>
                        <a:t>160</a:t>
                      </a:r>
                      <a:endParaRPr lang="en-GB" sz="1200" kern="1200" dirty="0">
                        <a:solidFill>
                          <a:schemeClr val="accent1"/>
                        </a:solidFill>
                        <a:latin typeface="Franklin Gothic Book" panose="020B0503020102020204" pitchFamily="34" charset="0"/>
                        <a:ea typeface="ＭＳ Ｐゴシック" charset="0"/>
                        <a:cs typeface="Franklin Gothic Book"/>
                      </a:endParaRP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246450">
                <a:tc>
                  <a:txBody>
                    <a:bodyPr/>
                    <a:lstStyle/>
                    <a:p>
                      <a:pPr marL="0" lvl="0" algn="l" defTabSz="914400" rtl="0" eaLnBrk="1" fontAlgn="b" latinLnBrk="0" hangingPunct="1"/>
                      <a:r>
                        <a:rPr lang="en-GB" sz="1200" kern="1200" dirty="0" smtClean="0">
                          <a:solidFill>
                            <a:schemeClr val="accent1"/>
                          </a:solidFill>
                          <a:latin typeface="Franklin Gothic Book" panose="020B0503020102020204" pitchFamily="34" charset="0"/>
                          <a:ea typeface="ＭＳ Ｐゴシック" charset="0"/>
                          <a:cs typeface="Franklin Gothic Book"/>
                        </a:rPr>
                        <a:t>  Energy Service Companies</a:t>
                      </a:r>
                      <a:endParaRPr lang="en-GB" sz="1200" kern="1200" dirty="0">
                        <a:solidFill>
                          <a:schemeClr val="accent1"/>
                        </a:solidFill>
                        <a:latin typeface="Franklin Gothic Book" panose="020B0503020102020204" pitchFamily="34" charset="0"/>
                        <a:ea typeface="ＭＳ Ｐゴシック" charset="0"/>
                        <a:cs typeface="Franklin Gothic Book"/>
                      </a:endParaRP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smtClean="0">
                          <a:solidFill>
                            <a:schemeClr val="accent1"/>
                          </a:solidFill>
                          <a:latin typeface="Franklin Gothic Book" panose="020B0503020102020204" pitchFamily="34" charset="0"/>
                          <a:ea typeface="ＭＳ Ｐゴシック" charset="0"/>
                          <a:cs typeface="Franklin Gothic Book"/>
                        </a:rPr>
                        <a:t>27</a:t>
                      </a:r>
                      <a:endParaRPr lang="en-GB" sz="1200" kern="1200" dirty="0">
                        <a:solidFill>
                          <a:schemeClr val="accent1"/>
                        </a:solidFill>
                        <a:latin typeface="Franklin Gothic Book" panose="020B0503020102020204" pitchFamily="34" charset="0"/>
                        <a:ea typeface="ＭＳ Ｐゴシック" charset="0"/>
                        <a:cs typeface="Franklin Gothic Book"/>
                      </a:endParaRP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246451">
                <a:tc>
                  <a:txBody>
                    <a:bodyPr/>
                    <a:lstStyle/>
                    <a:p>
                      <a:pPr marL="0" lvl="0" algn="l" defTabSz="914400" rtl="0" eaLnBrk="1" fontAlgn="b" latinLnBrk="0" hangingPunct="1"/>
                      <a:r>
                        <a:rPr lang="en-GB" sz="1200" kern="1200" dirty="0" smtClean="0">
                          <a:solidFill>
                            <a:schemeClr val="accent1"/>
                          </a:solidFill>
                          <a:latin typeface="Franklin Gothic Book" panose="020B0503020102020204" pitchFamily="34" charset="0"/>
                          <a:ea typeface="ＭＳ Ｐゴシック" charset="0"/>
                          <a:cs typeface="Franklin Gothic Book"/>
                        </a:rPr>
                        <a:t>  Manufacturing </a:t>
                      </a:r>
                      <a:r>
                        <a:rPr lang="en-GB" sz="1200" kern="1200" dirty="0">
                          <a:solidFill>
                            <a:schemeClr val="accent1"/>
                          </a:solidFill>
                          <a:latin typeface="Franklin Gothic Book" panose="020B0503020102020204" pitchFamily="34" charset="0"/>
                          <a:ea typeface="ＭＳ Ｐゴシック" charset="0"/>
                          <a:cs typeface="Franklin Gothic Book"/>
                        </a:rPr>
                        <a:t>and Services</a:t>
                      </a: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smtClean="0">
                          <a:solidFill>
                            <a:schemeClr val="accent1"/>
                          </a:solidFill>
                          <a:latin typeface="Franklin Gothic Book" panose="020B0503020102020204" pitchFamily="34" charset="0"/>
                          <a:ea typeface="ＭＳ Ｐゴシック" charset="0"/>
                          <a:cs typeface="Franklin Gothic Book"/>
                        </a:rPr>
                        <a:t>20</a:t>
                      </a:r>
                      <a:endParaRPr lang="en-GB" sz="1200" kern="1200" dirty="0">
                        <a:solidFill>
                          <a:schemeClr val="accent1"/>
                        </a:solidFill>
                        <a:latin typeface="Franklin Gothic Book" panose="020B0503020102020204" pitchFamily="34" charset="0"/>
                        <a:ea typeface="ＭＳ Ｐゴシック" charset="0"/>
                        <a:cs typeface="Franklin Gothic Book"/>
                      </a:endParaRPr>
                    </a:p>
                  </a:txBody>
                  <a:tcPr marL="9525" marR="9525" marT="9525"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26" name="Chart 25"/>
          <p:cNvGraphicFramePr/>
          <p:nvPr>
            <p:extLst>
              <p:ext uri="{D42A27DB-BD31-4B8C-83A1-F6EECF244321}">
                <p14:modId xmlns:p14="http://schemas.microsoft.com/office/powerpoint/2010/main" val="2794556545"/>
              </p:ext>
            </p:extLst>
          </p:nvPr>
        </p:nvGraphicFramePr>
        <p:xfrm>
          <a:off x="680968" y="4036102"/>
          <a:ext cx="2074184" cy="1842248"/>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719138" y="6581001"/>
            <a:ext cx="816249" cy="215444"/>
          </a:xfrm>
          <a:prstGeom prst="rect">
            <a:avLst/>
          </a:prstGeom>
        </p:spPr>
        <p:txBody>
          <a:bodyPr wrap="none">
            <a:spAutoFit/>
          </a:bodyPr>
          <a:lstStyle/>
          <a:p>
            <a:pPr fontAlgn="base">
              <a:spcBef>
                <a:spcPct val="0"/>
              </a:spcBef>
              <a:spcAft>
                <a:spcPct val="0"/>
              </a:spcAft>
            </a:pPr>
            <a:r>
              <a:rPr lang="en-GB" sz="800" dirty="0" smtClean="0">
                <a:solidFill>
                  <a:srgbClr val="00539B"/>
                </a:solidFill>
                <a:latin typeface="Franklin Gothic Book" panose="020B0503020102020204" pitchFamily="34" charset="0"/>
                <a:ea typeface="ＭＳ Ｐゴシック" charset="0"/>
                <a:cs typeface="Arial" charset="0"/>
              </a:rPr>
              <a:t>2 March 2016</a:t>
            </a:r>
            <a:endParaRPr lang="en-GB" sz="800" dirty="0">
              <a:solidFill>
                <a:srgbClr val="00539B"/>
              </a:solidFill>
              <a:latin typeface="Franklin Gothic Book" panose="020B0503020102020204" pitchFamily="34" charset="0"/>
              <a:ea typeface="ＭＳ Ｐゴシック" charset="0"/>
              <a:cs typeface="Arial" charset="0"/>
            </a:endParaRPr>
          </a:p>
        </p:txBody>
      </p:sp>
      <p:sp>
        <p:nvSpPr>
          <p:cNvPr id="16" name="Slide Number Placeholder 5"/>
          <p:cNvSpPr txBox="1">
            <a:spLocks/>
          </p:cNvSpPr>
          <p:nvPr/>
        </p:nvSpPr>
        <p:spPr>
          <a:xfrm>
            <a:off x="8472683" y="6581001"/>
            <a:ext cx="333769" cy="2087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F9F866-B438-9445-8D9F-1F8FF6608833}" type="slidenum">
              <a:rPr lang="en-GB" sz="800" smtClean="0">
                <a:solidFill>
                  <a:srgbClr val="00539B"/>
                </a:solidFill>
                <a:latin typeface="Franklin Gothic Book" panose="020B0503020102020204" pitchFamily="34" charset="0"/>
              </a:rPr>
              <a:pPr/>
              <a:t>4</a:t>
            </a:fld>
            <a:endParaRPr lang="en-GB" sz="800" dirty="0">
              <a:solidFill>
                <a:srgbClr val="00539B"/>
              </a:solidFill>
              <a:latin typeface="Franklin Gothic Book" panose="020B0503020102020204" pitchFamily="34" charset="0"/>
            </a:endParaRPr>
          </a:p>
        </p:txBody>
      </p:sp>
      <p:sp>
        <p:nvSpPr>
          <p:cNvPr id="14" name="Rectangle 13"/>
          <p:cNvSpPr/>
          <p:nvPr/>
        </p:nvSpPr>
        <p:spPr>
          <a:xfrm>
            <a:off x="6057477" y="4495800"/>
            <a:ext cx="2582091" cy="1676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7800" indent="-177800">
              <a:spcAft>
                <a:spcPts val="600"/>
              </a:spcAft>
              <a:buClr>
                <a:schemeClr val="tx1"/>
              </a:buClr>
              <a:buFont typeface="Arial" panose="020B0604020202020204" pitchFamily="34" charset="0"/>
              <a:buChar char="•"/>
            </a:pPr>
            <a:r>
              <a:rPr lang="en-GB" sz="1600" dirty="0">
                <a:solidFill>
                  <a:schemeClr val="accent1"/>
                </a:solidFill>
                <a:latin typeface="Franklin Gothic Book" panose="020B0503020102020204" pitchFamily="34" charset="0"/>
              </a:rPr>
              <a:t>Primary energy savings: </a:t>
            </a:r>
            <a:r>
              <a:rPr lang="en-GB" sz="1600" b="1" dirty="0">
                <a:solidFill>
                  <a:schemeClr val="accent1"/>
                </a:solidFill>
                <a:latin typeface="Franklin Gothic Book" panose="020B0503020102020204" pitchFamily="34" charset="0"/>
                <a:ea typeface="ＭＳ Ｐゴシック" charset="0"/>
                <a:cs typeface="Arial" charset="0"/>
              </a:rPr>
              <a:t>4,318 GWh/year </a:t>
            </a:r>
            <a:endParaRPr lang="en-GB" sz="1600" dirty="0" smtClean="0">
              <a:solidFill>
                <a:schemeClr val="accent1"/>
              </a:solidFill>
              <a:latin typeface="Franklin Gothic Book" panose="020B0503020102020204" pitchFamily="34" charset="0"/>
            </a:endParaRPr>
          </a:p>
          <a:p>
            <a:pPr marL="177800" indent="-177800">
              <a:spcAft>
                <a:spcPts val="600"/>
              </a:spcAft>
              <a:buClr>
                <a:schemeClr val="tx1"/>
              </a:buClr>
              <a:buFont typeface="Arial" panose="020B0604020202020204" pitchFamily="34" charset="0"/>
              <a:buChar char="•"/>
            </a:pPr>
            <a:r>
              <a:rPr lang="en-GB" sz="1600" dirty="0" smtClean="0">
                <a:solidFill>
                  <a:schemeClr val="accent1"/>
                </a:solidFill>
                <a:latin typeface="Franklin Gothic Book" panose="020B0503020102020204" pitchFamily="34" charset="0"/>
              </a:rPr>
              <a:t>Carbon </a:t>
            </a:r>
            <a:r>
              <a:rPr lang="en-GB" sz="1600" dirty="0">
                <a:solidFill>
                  <a:schemeClr val="accent1"/>
                </a:solidFill>
                <a:latin typeface="Franklin Gothic Book" panose="020B0503020102020204" pitchFamily="34" charset="0"/>
              </a:rPr>
              <a:t>reductions: </a:t>
            </a:r>
            <a:r>
              <a:rPr lang="en-GB" sz="1600" dirty="0" smtClean="0">
                <a:solidFill>
                  <a:schemeClr val="accent1"/>
                </a:solidFill>
                <a:latin typeface="Franklin Gothic Book" panose="020B0503020102020204" pitchFamily="34" charset="0"/>
                <a:ea typeface="ＭＳ Ｐゴシック" charset="0"/>
                <a:cs typeface="Arial" charset="0"/>
              </a:rPr>
              <a:t> &gt; </a:t>
            </a:r>
            <a:r>
              <a:rPr lang="en-GB" sz="1600" b="1" dirty="0" smtClean="0">
                <a:solidFill>
                  <a:schemeClr val="accent1"/>
                </a:solidFill>
                <a:latin typeface="Franklin Gothic Book" panose="020B0503020102020204" pitchFamily="34" charset="0"/>
                <a:ea typeface="ＭＳ Ｐゴシック" charset="0"/>
                <a:cs typeface="Arial" charset="0"/>
              </a:rPr>
              <a:t>1.1 </a:t>
            </a:r>
            <a:r>
              <a:rPr lang="en-GB" sz="1600" b="1" dirty="0">
                <a:solidFill>
                  <a:schemeClr val="accent1"/>
                </a:solidFill>
                <a:latin typeface="Franklin Gothic Book" panose="020B0503020102020204" pitchFamily="34" charset="0"/>
                <a:ea typeface="ＭＳ Ｐゴシック" charset="0"/>
                <a:cs typeface="Arial" charset="0"/>
              </a:rPr>
              <a:t>million tons of CO</a:t>
            </a:r>
            <a:r>
              <a:rPr lang="en-GB" sz="1600" b="1" baseline="-25000" dirty="0">
                <a:solidFill>
                  <a:schemeClr val="accent1"/>
                </a:solidFill>
                <a:latin typeface="Franklin Gothic Book" panose="020B0503020102020204" pitchFamily="34" charset="0"/>
                <a:ea typeface="ＭＳ Ｐゴシック" charset="0"/>
                <a:cs typeface="Arial" charset="0"/>
              </a:rPr>
              <a:t>2</a:t>
            </a:r>
            <a:r>
              <a:rPr lang="en-GB" sz="1600" b="1" dirty="0">
                <a:solidFill>
                  <a:schemeClr val="accent1"/>
                </a:solidFill>
                <a:latin typeface="Franklin Gothic Book" panose="020B0503020102020204" pitchFamily="34" charset="0"/>
                <a:ea typeface="ＭＳ Ｐゴシック" charset="0"/>
                <a:cs typeface="Arial" charset="0"/>
              </a:rPr>
              <a:t> </a:t>
            </a:r>
            <a:r>
              <a:rPr lang="en-GB" sz="1600" b="1" dirty="0" smtClean="0">
                <a:solidFill>
                  <a:schemeClr val="accent1"/>
                </a:solidFill>
                <a:latin typeface="Franklin Gothic Book" panose="020B0503020102020204" pitchFamily="34" charset="0"/>
                <a:ea typeface="ＭＳ Ｐゴシック" charset="0"/>
                <a:cs typeface="Arial" charset="0"/>
              </a:rPr>
              <a:t>          per </a:t>
            </a:r>
            <a:r>
              <a:rPr lang="en-GB" sz="1600" b="1" dirty="0">
                <a:solidFill>
                  <a:schemeClr val="accent1"/>
                </a:solidFill>
                <a:latin typeface="Franklin Gothic Book" panose="020B0503020102020204" pitchFamily="34" charset="0"/>
                <a:ea typeface="ＭＳ Ｐゴシック" charset="0"/>
                <a:cs typeface="Arial" charset="0"/>
              </a:rPr>
              <a:t>year</a:t>
            </a:r>
          </a:p>
        </p:txBody>
      </p:sp>
    </p:spTree>
    <p:extLst>
      <p:ext uri="{BB962C8B-B14F-4D97-AF65-F5344CB8AC3E}">
        <p14:creationId xmlns:p14="http://schemas.microsoft.com/office/powerpoint/2010/main" val="34988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750" fill="hold"/>
                                        <p:tgtEl>
                                          <p:spTgt spid="14"/>
                                        </p:tgtEl>
                                        <p:attrNameLst>
                                          <p:attrName>fillcolor</p:attrName>
                                        </p:attrNameLst>
                                      </p:cBhvr>
                                      <p:to>
                                        <a:srgbClr val="00AE9E"/>
                                      </p:to>
                                    </p:animClr>
                                    <p:set>
                                      <p:cBhvr>
                                        <p:cTn id="7" dur="750" fill="hold"/>
                                        <p:tgtEl>
                                          <p:spTgt spid="14"/>
                                        </p:tgtEl>
                                        <p:attrNameLst>
                                          <p:attrName>fill.type</p:attrName>
                                        </p:attrNameLst>
                                      </p:cBhvr>
                                      <p:to>
                                        <p:strVal val="solid"/>
                                      </p:to>
                                    </p:set>
                                    <p:set>
                                      <p:cBhvr>
                                        <p:cTn id="8" dur="750" fill="hold"/>
                                        <p:tgtEl>
                                          <p:spTgt spid="14"/>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750" fill="hold"/>
                                        <p:tgtEl>
                                          <p:spTgt spid="14"/>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5287" y="152400"/>
            <a:ext cx="6996113" cy="762000"/>
          </a:xfrm>
          <a:prstGeom prst="rect">
            <a:avLst/>
          </a:prstGeom>
        </p:spPr>
        <p:txBody>
          <a:bodyPr>
            <a:noAutofit/>
          </a:bodyPr>
          <a:lst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r>
              <a:rPr lang="en-GB" sz="2600" dirty="0">
                <a:latin typeface="Franklin Gothic Medium" panose="020B0603020102020204" pitchFamily="34" charset="0"/>
              </a:rPr>
              <a:t>Barriers to </a:t>
            </a:r>
            <a:r>
              <a:rPr lang="en-US" sz="2600" dirty="0">
                <a:solidFill>
                  <a:srgbClr val="00539B"/>
                </a:solidFill>
                <a:latin typeface="Franklin Gothic Medium" panose="020B0603020102020204" pitchFamily="34" charset="0"/>
              </a:rPr>
              <a:t>Energy Efficiency and </a:t>
            </a:r>
            <a:endParaRPr lang="en-US" sz="2600" dirty="0" smtClean="0">
              <a:solidFill>
                <a:srgbClr val="00539B"/>
              </a:solidFill>
              <a:latin typeface="Franklin Gothic Medium" panose="020B0603020102020204" pitchFamily="34" charset="0"/>
            </a:endParaRPr>
          </a:p>
          <a:p>
            <a:r>
              <a:rPr lang="en-US" sz="2600" dirty="0" smtClean="0">
                <a:solidFill>
                  <a:srgbClr val="00539B"/>
                </a:solidFill>
                <a:latin typeface="Franklin Gothic Medium" panose="020B0603020102020204" pitchFamily="34" charset="0"/>
              </a:rPr>
              <a:t>Climate </a:t>
            </a:r>
            <a:r>
              <a:rPr lang="en-US" sz="2600" dirty="0">
                <a:solidFill>
                  <a:srgbClr val="00539B"/>
                </a:solidFill>
                <a:latin typeface="Franklin Gothic Medium" panose="020B0603020102020204" pitchFamily="34" charset="0"/>
              </a:rPr>
              <a:t>Change </a:t>
            </a:r>
            <a:endParaRPr lang="en-GB" sz="2600" dirty="0">
              <a:solidFill>
                <a:srgbClr val="00539B"/>
              </a:solidFill>
              <a:latin typeface="Franklin Gothic Medium" panose="020B0603020102020204" pitchFamily="34" charset="0"/>
            </a:endParaRPr>
          </a:p>
        </p:txBody>
      </p:sp>
      <p:sp>
        <p:nvSpPr>
          <p:cNvPr id="6" name="Rectangle 5"/>
          <p:cNvSpPr/>
          <p:nvPr/>
        </p:nvSpPr>
        <p:spPr>
          <a:xfrm>
            <a:off x="719138" y="6581001"/>
            <a:ext cx="816249" cy="215444"/>
          </a:xfrm>
          <a:prstGeom prst="rect">
            <a:avLst/>
          </a:prstGeom>
        </p:spPr>
        <p:txBody>
          <a:bodyPr wrap="none">
            <a:spAutoFit/>
          </a:bodyPr>
          <a:lstStyle/>
          <a:p>
            <a:pPr fontAlgn="base">
              <a:spcBef>
                <a:spcPct val="0"/>
              </a:spcBef>
              <a:spcAft>
                <a:spcPct val="0"/>
              </a:spcAft>
            </a:pPr>
            <a:r>
              <a:rPr lang="en-GB" sz="800" dirty="0" smtClean="0">
                <a:solidFill>
                  <a:srgbClr val="00539B"/>
                </a:solidFill>
                <a:latin typeface="Franklin Gothic Book" panose="020B0503020102020204" pitchFamily="34" charset="0"/>
                <a:ea typeface="ＭＳ Ｐゴシック" charset="0"/>
                <a:cs typeface="Arial" charset="0"/>
              </a:rPr>
              <a:t>2 March 2016</a:t>
            </a:r>
            <a:endParaRPr lang="en-GB" sz="800" dirty="0">
              <a:solidFill>
                <a:srgbClr val="00539B"/>
              </a:solidFill>
              <a:latin typeface="Franklin Gothic Book" panose="020B0503020102020204" pitchFamily="34" charset="0"/>
              <a:ea typeface="ＭＳ Ｐゴシック" charset="0"/>
              <a:cs typeface="Arial" charset="0"/>
            </a:endParaRPr>
          </a:p>
        </p:txBody>
      </p:sp>
      <p:sp>
        <p:nvSpPr>
          <p:cNvPr id="19" name="Text Placeholder 5"/>
          <p:cNvSpPr txBox="1">
            <a:spLocks/>
          </p:cNvSpPr>
          <p:nvPr/>
        </p:nvSpPr>
        <p:spPr>
          <a:xfrm>
            <a:off x="719138" y="1447800"/>
            <a:ext cx="7705725" cy="4495800"/>
          </a:xfrm>
          <a:prstGeom prst="rect">
            <a:avLst/>
          </a:prstGeom>
        </p:spPr>
        <p:txBody>
          <a:bodyPr/>
          <a:lst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charset="0"/>
              <a:buNone/>
            </a:pPr>
            <a:r>
              <a:rPr lang="en-GB" dirty="0" smtClean="0">
                <a:solidFill>
                  <a:srgbClr val="00539B"/>
                </a:solidFill>
                <a:latin typeface="Franklin Gothic Medium" panose="020B0603020102020204" pitchFamily="34" charset="0"/>
              </a:rPr>
              <a:t>Market actors in the supply chain</a:t>
            </a:r>
          </a:p>
          <a:p>
            <a:pPr lvl="1"/>
            <a:r>
              <a:rPr lang="en-GB" sz="1800" dirty="0" smtClean="0">
                <a:solidFill>
                  <a:schemeClr val="accent1"/>
                </a:solidFill>
                <a:latin typeface="Franklin Gothic Book" panose="020B0503020102020204" pitchFamily="34" charset="0"/>
              </a:rPr>
              <a:t>High transaction costs due to small project size and wide range of stakeholders.</a:t>
            </a:r>
          </a:p>
          <a:p>
            <a:pPr lvl="1"/>
            <a:r>
              <a:rPr lang="en-GB" sz="1800" dirty="0" smtClean="0">
                <a:solidFill>
                  <a:schemeClr val="accent1"/>
                </a:solidFill>
                <a:latin typeface="Franklin Gothic Book" panose="020B0503020102020204" pitchFamily="34" charset="0"/>
              </a:rPr>
              <a:t>Lack of technical expertise for the EE assessment/appraisal in buildings.</a:t>
            </a:r>
          </a:p>
          <a:p>
            <a:pPr lvl="1"/>
            <a:r>
              <a:rPr lang="en-GB" sz="1800" dirty="0" smtClean="0">
                <a:solidFill>
                  <a:schemeClr val="accent1"/>
                </a:solidFill>
                <a:latin typeface="Franklin Gothic Book" panose="020B0503020102020204" pitchFamily="34" charset="0"/>
              </a:rPr>
              <a:t>Information asymmetries.</a:t>
            </a:r>
          </a:p>
          <a:p>
            <a:pPr lvl="1"/>
            <a:r>
              <a:rPr lang="en-GB" sz="1800" dirty="0" smtClean="0">
                <a:solidFill>
                  <a:schemeClr val="accent1"/>
                </a:solidFill>
                <a:latin typeface="Franklin Gothic Book" panose="020B0503020102020204" pitchFamily="34" charset="0"/>
              </a:rPr>
              <a:t>Misconceptions about technical risks and financial benefits and low awareness.</a:t>
            </a:r>
          </a:p>
          <a:p>
            <a:pPr marL="0" lvl="1" indent="0">
              <a:buFont typeface="Arial" charset="0"/>
              <a:buNone/>
            </a:pPr>
            <a:endParaRPr lang="en-GB" sz="1800" dirty="0" smtClean="0">
              <a:solidFill>
                <a:srgbClr val="00539B"/>
              </a:solidFill>
            </a:endParaRPr>
          </a:p>
          <a:p>
            <a:pPr marL="0" lvl="1" indent="0">
              <a:buFont typeface="Arial" charset="0"/>
              <a:buNone/>
            </a:pPr>
            <a:r>
              <a:rPr lang="en-GB" dirty="0" smtClean="0">
                <a:solidFill>
                  <a:srgbClr val="00539B"/>
                </a:solidFill>
                <a:latin typeface="Franklin Gothic Medium" panose="020B0603020102020204" pitchFamily="34" charset="0"/>
              </a:rPr>
              <a:t>Financial sector</a:t>
            </a:r>
          </a:p>
          <a:p>
            <a:pPr marL="285750" lvl="1" indent="-285750"/>
            <a:r>
              <a:rPr lang="en-GB" sz="1800" dirty="0" smtClean="0">
                <a:solidFill>
                  <a:schemeClr val="accent1"/>
                </a:solidFill>
              </a:rPr>
              <a:t>Lack of specific and structured financing instruments.</a:t>
            </a:r>
          </a:p>
          <a:p>
            <a:pPr marL="285750" lvl="1" indent="-285750"/>
            <a:r>
              <a:rPr lang="en-GB" sz="1800" dirty="0" smtClean="0">
                <a:solidFill>
                  <a:schemeClr val="accent1"/>
                </a:solidFill>
              </a:rPr>
              <a:t>High perceived risk (technical, financial) and low awareness.</a:t>
            </a:r>
          </a:p>
          <a:p>
            <a:pPr marL="0" lvl="1" indent="0">
              <a:buFont typeface="Arial" charset="0"/>
              <a:buNone/>
            </a:pPr>
            <a:endParaRPr lang="en-GB" sz="1600" dirty="0" smtClean="0">
              <a:solidFill>
                <a:srgbClr val="00539B"/>
              </a:solidFill>
            </a:endParaRPr>
          </a:p>
        </p:txBody>
      </p:sp>
      <p:sp>
        <p:nvSpPr>
          <p:cNvPr id="7" name="Slide Number Placeholder 5"/>
          <p:cNvSpPr txBox="1">
            <a:spLocks/>
          </p:cNvSpPr>
          <p:nvPr/>
        </p:nvSpPr>
        <p:spPr>
          <a:xfrm>
            <a:off x="8472683" y="6581001"/>
            <a:ext cx="333769" cy="2087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F9F866-B438-9445-8D9F-1F8FF6608833}" type="slidenum">
              <a:rPr lang="en-GB" sz="800" smtClean="0">
                <a:solidFill>
                  <a:srgbClr val="00539B"/>
                </a:solidFill>
                <a:latin typeface="Franklin Gothic Book" panose="020B0503020102020204" pitchFamily="34" charset="0"/>
              </a:rPr>
              <a:pPr/>
              <a:t>5</a:t>
            </a:fld>
            <a:endParaRPr lang="en-GB" sz="800" dirty="0">
              <a:solidFill>
                <a:srgbClr val="00539B"/>
              </a:solidFill>
              <a:latin typeface="Franklin Gothic Book" panose="020B0503020102020204" pitchFamily="34" charset="0"/>
            </a:endParaRPr>
          </a:p>
        </p:txBody>
      </p:sp>
    </p:spTree>
    <p:extLst>
      <p:ext uri="{BB962C8B-B14F-4D97-AF65-F5344CB8AC3E}">
        <p14:creationId xmlns:p14="http://schemas.microsoft.com/office/powerpoint/2010/main" val="69427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
            <a:ext cx="6335713" cy="1080000"/>
          </a:xfrm>
        </p:spPr>
        <p:txBody>
          <a:bodyPr>
            <a:normAutofit/>
          </a:bodyPr>
          <a:lstStyle/>
          <a:p>
            <a:r>
              <a:rPr lang="en-GB" sz="2600" dirty="0" smtClean="0">
                <a:latin typeface="Franklin Gothic Medium" panose="020B0603020102020204" pitchFamily="34" charset="0"/>
              </a:rPr>
              <a:t>EBRD Response to the Barriers</a:t>
            </a:r>
            <a:endParaRPr lang="en-GB" sz="2600" dirty="0">
              <a:latin typeface="Franklin Gothic Medium" panose="020B0603020102020204" pitchFamily="34" charset="0"/>
            </a:endParaRPr>
          </a:p>
        </p:txBody>
      </p:sp>
      <p:sp>
        <p:nvSpPr>
          <p:cNvPr id="6" name="Text Placeholder 5"/>
          <p:cNvSpPr>
            <a:spLocks noGrp="1"/>
          </p:cNvSpPr>
          <p:nvPr>
            <p:ph type="body" sz="quarter" idx="4294967295"/>
          </p:nvPr>
        </p:nvSpPr>
        <p:spPr>
          <a:xfrm>
            <a:off x="533400" y="1295400"/>
            <a:ext cx="8043862" cy="5069284"/>
          </a:xfrm>
          <a:prstGeom prst="rect">
            <a:avLst/>
          </a:prstGeom>
        </p:spPr>
        <p:txBody>
          <a:bodyPr>
            <a:normAutofit/>
          </a:bodyPr>
          <a:lstStyle/>
          <a:p>
            <a:pPr marL="0" lvl="1" indent="0">
              <a:buClrTx/>
              <a:buNone/>
            </a:pPr>
            <a:r>
              <a:rPr lang="en-GB" sz="1600" dirty="0" smtClean="0">
                <a:solidFill>
                  <a:srgbClr val="00539B"/>
                </a:solidFill>
                <a:latin typeface="Franklin Gothic Medium" panose="020B0603020102020204" pitchFamily="34" charset="0"/>
              </a:rPr>
              <a:t> EBRD integrated programme </a:t>
            </a:r>
            <a:r>
              <a:rPr lang="en-GB" sz="1600" dirty="0">
                <a:solidFill>
                  <a:srgbClr val="00539B"/>
                </a:solidFill>
                <a:latin typeface="Franklin Gothic Medium" panose="020B0603020102020204" pitchFamily="34" charset="0"/>
              </a:rPr>
              <a:t>to address a range of barriers at the same time </a:t>
            </a:r>
            <a:endParaRPr lang="en-GB" sz="1600" dirty="0" smtClean="0">
              <a:solidFill>
                <a:srgbClr val="00539B"/>
              </a:solidFill>
              <a:latin typeface="Franklin Gothic Medium" panose="020B0603020102020204" pitchFamily="34" charset="0"/>
            </a:endParaRPr>
          </a:p>
          <a:p>
            <a:pPr marL="360612" lvl="3" indent="0">
              <a:buNone/>
            </a:pPr>
            <a:r>
              <a:rPr lang="en-GB" sz="1400" dirty="0" smtClean="0">
                <a:solidFill>
                  <a:schemeClr val="accent1"/>
                </a:solidFill>
              </a:rPr>
              <a:t>Blend concessional finance from donors with EBRD finance through </a:t>
            </a:r>
            <a:r>
              <a:rPr lang="en-GB" sz="1400" dirty="0">
                <a:solidFill>
                  <a:schemeClr val="accent1"/>
                </a:solidFill>
              </a:rPr>
              <a:t>policy dialogue, capacity </a:t>
            </a:r>
            <a:r>
              <a:rPr lang="en-GB" sz="1400" dirty="0" smtClean="0">
                <a:solidFill>
                  <a:schemeClr val="accent1"/>
                </a:solidFill>
              </a:rPr>
              <a:t>building and grant incentives. </a:t>
            </a:r>
          </a:p>
          <a:p>
            <a:pPr marL="360612" lvl="3" indent="0">
              <a:buNone/>
            </a:pPr>
            <a:r>
              <a:rPr lang="en-GB" sz="1400" dirty="0" smtClean="0">
                <a:solidFill>
                  <a:schemeClr val="accent1"/>
                </a:solidFill>
              </a:rPr>
              <a:t>EBRD finance </a:t>
            </a:r>
            <a:r>
              <a:rPr lang="en-GB" sz="1400" dirty="0">
                <a:solidFill>
                  <a:schemeClr val="accent1"/>
                </a:solidFill>
              </a:rPr>
              <a:t>+ concessional finance (grants) + technical assistance + policy support </a:t>
            </a:r>
          </a:p>
          <a:p>
            <a:pPr marL="360612" lvl="3" indent="0">
              <a:buNone/>
            </a:pPr>
            <a:endParaRPr lang="en-GB" sz="1500" dirty="0" smtClean="0">
              <a:solidFill>
                <a:schemeClr val="tx1"/>
              </a:solidFill>
            </a:endParaRPr>
          </a:p>
          <a:p>
            <a:pPr marL="360612" lvl="3" indent="0">
              <a:buNone/>
            </a:pPr>
            <a:endParaRPr lang="en-GB" sz="1500" dirty="0" smtClean="0">
              <a:solidFill>
                <a:schemeClr val="tx1"/>
              </a:solidFill>
            </a:endParaRPr>
          </a:p>
          <a:p>
            <a:pPr marL="360612" lvl="3" indent="0">
              <a:buNone/>
            </a:pPr>
            <a:endParaRPr lang="en-GB" sz="1500" dirty="0" smtClean="0">
              <a:solidFill>
                <a:schemeClr val="tx1"/>
              </a:solidFill>
            </a:endParaRPr>
          </a:p>
          <a:p>
            <a:pPr marL="360612" lvl="3" indent="0">
              <a:buNone/>
            </a:pPr>
            <a:endParaRPr lang="en-GB" sz="1500" dirty="0" smtClean="0">
              <a:solidFill>
                <a:schemeClr val="tx1"/>
              </a:solidFill>
            </a:endParaRPr>
          </a:p>
          <a:p>
            <a:pPr marL="342900" lvl="1" indent="-342900">
              <a:buClrTx/>
              <a:buFont typeface="+mj-lt"/>
              <a:buAutoNum type="arabicPeriod" startAt="2"/>
            </a:pPr>
            <a:endParaRPr lang="en-GB" sz="1500" dirty="0" smtClean="0">
              <a:solidFill>
                <a:srgbClr val="00539B"/>
              </a:solidFill>
              <a:latin typeface="Franklin Gothic Medium" panose="020B0603020102020204" pitchFamily="34" charset="0"/>
            </a:endParaRPr>
          </a:p>
          <a:p>
            <a:pPr marL="342900" lvl="1" indent="-342900">
              <a:buClrTx/>
              <a:buFont typeface="+mj-lt"/>
              <a:buAutoNum type="arabicPeriod" startAt="2"/>
            </a:pPr>
            <a:endParaRPr lang="en-GB" sz="1500" dirty="0">
              <a:solidFill>
                <a:srgbClr val="00539B"/>
              </a:solidFill>
              <a:latin typeface="Franklin Gothic Medium" panose="020B0603020102020204" pitchFamily="34" charset="0"/>
            </a:endParaRPr>
          </a:p>
          <a:p>
            <a:pPr marL="0" lvl="1" indent="0">
              <a:buClrTx/>
              <a:buNone/>
            </a:pPr>
            <a:endParaRPr lang="en-GB" sz="1500" dirty="0" smtClean="0">
              <a:solidFill>
                <a:srgbClr val="00539B"/>
              </a:solidFill>
              <a:latin typeface="Franklin Gothic Medium" panose="020B0603020102020204" pitchFamily="34" charset="0"/>
            </a:endParaRPr>
          </a:p>
          <a:p>
            <a:pPr marL="0" lvl="1" indent="0">
              <a:buClrTx/>
              <a:buNone/>
            </a:pPr>
            <a:endParaRPr lang="en-GB" sz="1500" dirty="0" smtClean="0">
              <a:solidFill>
                <a:srgbClr val="00539B"/>
              </a:solidFill>
              <a:latin typeface="Franklin Gothic Medium" panose="020B0603020102020204" pitchFamily="34" charset="0"/>
            </a:endParaRPr>
          </a:p>
          <a:p>
            <a:pPr marL="0" lvl="1" indent="0">
              <a:buClrTx/>
              <a:buNone/>
            </a:pPr>
            <a:endParaRPr lang="en-GB" sz="1500" dirty="0" smtClean="0">
              <a:solidFill>
                <a:srgbClr val="00539B"/>
              </a:solidFill>
              <a:latin typeface="Franklin Gothic Medium" panose="020B0603020102020204" pitchFamily="34" charset="0"/>
            </a:endParaRPr>
          </a:p>
          <a:p>
            <a:pPr marL="0" lvl="1" indent="0">
              <a:buClrTx/>
              <a:buNone/>
            </a:pPr>
            <a:r>
              <a:rPr lang="en-GB" sz="1600" dirty="0">
                <a:solidFill>
                  <a:srgbClr val="00539B"/>
                </a:solidFill>
                <a:latin typeface="Franklin Gothic Medium" panose="020B0603020102020204" pitchFamily="34" charset="0"/>
              </a:rPr>
              <a:t> </a:t>
            </a:r>
            <a:r>
              <a:rPr lang="en-GB" sz="1600" dirty="0" smtClean="0">
                <a:solidFill>
                  <a:srgbClr val="00539B"/>
                </a:solidFill>
                <a:latin typeface="Franklin Gothic Medium" panose="020B0603020102020204" pitchFamily="34" charset="0"/>
              </a:rPr>
              <a:t> </a:t>
            </a:r>
            <a:r>
              <a:rPr lang="en-GB" sz="1600" dirty="0" smtClean="0">
                <a:solidFill>
                  <a:schemeClr val="accent1"/>
                </a:solidFill>
                <a:latin typeface="Franklin Gothic Medium" panose="020B0603020102020204" pitchFamily="34" charset="0"/>
              </a:rPr>
              <a:t>Well </a:t>
            </a:r>
            <a:r>
              <a:rPr lang="en-GB" sz="1600" dirty="0">
                <a:solidFill>
                  <a:schemeClr val="accent1"/>
                </a:solidFill>
                <a:latin typeface="Franklin Gothic Medium" panose="020B0603020102020204" pitchFamily="34" charset="0"/>
              </a:rPr>
              <a:t>structured financing instruments for the effective </a:t>
            </a:r>
            <a:r>
              <a:rPr lang="en-GB" sz="1600" dirty="0" smtClean="0">
                <a:solidFill>
                  <a:schemeClr val="accent1"/>
                </a:solidFill>
                <a:latin typeface="Franklin Gothic Medium" panose="020B0603020102020204" pitchFamily="34" charset="0"/>
              </a:rPr>
              <a:t>delivery</a:t>
            </a:r>
            <a:endParaRPr lang="en-GB" sz="1600" dirty="0" smtClean="0">
              <a:solidFill>
                <a:schemeClr val="accent1"/>
              </a:solidFill>
            </a:endParaRPr>
          </a:p>
        </p:txBody>
      </p:sp>
      <p:sp>
        <p:nvSpPr>
          <p:cNvPr id="32" name="Oval 31"/>
          <p:cNvSpPr>
            <a:spLocks noChangeAspect="1"/>
          </p:cNvSpPr>
          <p:nvPr/>
        </p:nvSpPr>
        <p:spPr>
          <a:xfrm>
            <a:off x="4690018" y="4047313"/>
            <a:ext cx="1413970" cy="1413970"/>
          </a:xfrm>
          <a:prstGeom prst="ellipse">
            <a:avLst/>
          </a:prstGeom>
          <a:solidFill>
            <a:srgbClr val="8C224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r>
              <a:rPr lang="en-GB" sz="1100" dirty="0">
                <a:latin typeface="Franklin Gothic Medium" panose="020B0603020102020204" pitchFamily="34" charset="0"/>
              </a:rPr>
              <a:t>POLICY DIALOGUE</a:t>
            </a:r>
          </a:p>
        </p:txBody>
      </p:sp>
      <p:sp>
        <p:nvSpPr>
          <p:cNvPr id="33" name="Oval 32"/>
          <p:cNvSpPr>
            <a:spLocks noChangeAspect="1"/>
          </p:cNvSpPr>
          <p:nvPr/>
        </p:nvSpPr>
        <p:spPr>
          <a:xfrm>
            <a:off x="3695424" y="3424535"/>
            <a:ext cx="1413970" cy="1413970"/>
          </a:xfrm>
          <a:prstGeom prst="ellipse">
            <a:avLst/>
          </a:prstGeom>
          <a:solidFill>
            <a:srgbClr val="D777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r>
              <a:rPr lang="en-GB" sz="1050" dirty="0">
                <a:latin typeface="Franklin Gothic Medium" panose="020B0603020102020204" pitchFamily="34" charset="0"/>
              </a:rPr>
              <a:t>PROJECTS AND INVESTMENTS</a:t>
            </a:r>
          </a:p>
        </p:txBody>
      </p:sp>
      <p:sp>
        <p:nvSpPr>
          <p:cNvPr id="34" name="Oval 33"/>
          <p:cNvSpPr>
            <a:spLocks noChangeAspect="1"/>
          </p:cNvSpPr>
          <p:nvPr/>
        </p:nvSpPr>
        <p:spPr>
          <a:xfrm>
            <a:off x="2697485" y="4047313"/>
            <a:ext cx="1421309" cy="1421309"/>
          </a:xfrm>
          <a:prstGeom prst="ellipse">
            <a:avLst/>
          </a:prstGeom>
          <a:solidFill>
            <a:srgbClr val="00539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r>
              <a:rPr lang="en-GB" sz="1100" dirty="0">
                <a:latin typeface="Franklin Gothic Medium" panose="020B0603020102020204" pitchFamily="34" charset="0"/>
              </a:rPr>
              <a:t>TECHNICAL ASSISTANCE</a:t>
            </a:r>
          </a:p>
        </p:txBody>
      </p:sp>
      <p:sp>
        <p:nvSpPr>
          <p:cNvPr id="10" name="Rectangle 9"/>
          <p:cNvSpPr/>
          <p:nvPr/>
        </p:nvSpPr>
        <p:spPr>
          <a:xfrm>
            <a:off x="719138" y="6581001"/>
            <a:ext cx="816249" cy="215444"/>
          </a:xfrm>
          <a:prstGeom prst="rect">
            <a:avLst/>
          </a:prstGeom>
        </p:spPr>
        <p:txBody>
          <a:bodyPr wrap="none">
            <a:spAutoFit/>
          </a:bodyPr>
          <a:lstStyle/>
          <a:p>
            <a:pPr fontAlgn="base">
              <a:spcBef>
                <a:spcPct val="0"/>
              </a:spcBef>
              <a:spcAft>
                <a:spcPct val="0"/>
              </a:spcAft>
            </a:pPr>
            <a:r>
              <a:rPr lang="en-GB" sz="800" dirty="0" smtClean="0">
                <a:solidFill>
                  <a:srgbClr val="00539B"/>
                </a:solidFill>
                <a:latin typeface="Franklin Gothic Book" panose="020B0503020102020204" pitchFamily="34" charset="0"/>
                <a:ea typeface="ＭＳ Ｐゴシック" charset="0"/>
                <a:cs typeface="Arial" charset="0"/>
              </a:rPr>
              <a:t>2 March 2016</a:t>
            </a:r>
            <a:endParaRPr lang="en-GB" sz="800" dirty="0">
              <a:solidFill>
                <a:srgbClr val="00539B"/>
              </a:solidFill>
              <a:latin typeface="Franklin Gothic Book" panose="020B0503020102020204" pitchFamily="34" charset="0"/>
              <a:ea typeface="ＭＳ Ｐゴシック" charset="0"/>
              <a:cs typeface="Arial" charset="0"/>
            </a:endParaRPr>
          </a:p>
        </p:txBody>
      </p:sp>
      <p:pic>
        <p:nvPicPr>
          <p:cNvPr id="11"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6995"/>
          <a:stretch/>
        </p:blipFill>
        <p:spPr bwMode="auto">
          <a:xfrm>
            <a:off x="6176194" y="4186535"/>
            <a:ext cx="2131772" cy="107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24"/>
          <p:cNvSpPr txBox="1">
            <a:spLocks noChangeArrowheads="1"/>
          </p:cNvSpPr>
          <p:nvPr/>
        </p:nvSpPr>
        <p:spPr bwMode="auto">
          <a:xfrm>
            <a:off x="5795194" y="5281136"/>
            <a:ext cx="30112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1"/>
                </a:solidFill>
                <a:latin typeface="Arial" charset="0"/>
                <a:cs typeface="Arial" charset="0"/>
              </a:defRPr>
            </a:lvl1pPr>
            <a:lvl2pPr marL="742950" indent="-285750" eaLnBrk="0" hangingPunct="0">
              <a:defRPr sz="1200">
                <a:solidFill>
                  <a:schemeClr val="bg1"/>
                </a:solidFill>
                <a:latin typeface="Arial" charset="0"/>
                <a:cs typeface="Arial" charset="0"/>
              </a:defRPr>
            </a:lvl2pPr>
            <a:lvl3pPr marL="1143000" indent="-228600" eaLnBrk="0" hangingPunct="0">
              <a:defRPr sz="1200">
                <a:solidFill>
                  <a:schemeClr val="bg1"/>
                </a:solidFill>
                <a:latin typeface="Arial" charset="0"/>
                <a:cs typeface="Arial" charset="0"/>
              </a:defRPr>
            </a:lvl3pPr>
            <a:lvl4pPr marL="1600200" indent="-228600" eaLnBrk="0" hangingPunct="0">
              <a:defRPr sz="1200">
                <a:solidFill>
                  <a:schemeClr val="bg1"/>
                </a:solidFill>
                <a:latin typeface="Arial" charset="0"/>
                <a:cs typeface="Arial" charset="0"/>
              </a:defRPr>
            </a:lvl4pPr>
            <a:lvl5pPr marL="2057400" indent="-228600" eaLnBrk="0" hangingPunct="0">
              <a:defRPr sz="1200">
                <a:solidFill>
                  <a:schemeClr val="bg1"/>
                </a:solidFill>
                <a:latin typeface="Arial" charset="0"/>
                <a:cs typeface="Arial" charset="0"/>
              </a:defRPr>
            </a:lvl5pPr>
            <a:lvl6pPr marL="2514600" indent="-228600" eaLnBrk="0" fontAlgn="base" hangingPunct="0">
              <a:spcBef>
                <a:spcPct val="0"/>
              </a:spcBef>
              <a:spcAft>
                <a:spcPct val="0"/>
              </a:spcAft>
              <a:defRPr sz="1200">
                <a:solidFill>
                  <a:schemeClr val="bg1"/>
                </a:solidFill>
                <a:latin typeface="Arial" charset="0"/>
                <a:cs typeface="Arial" charset="0"/>
              </a:defRPr>
            </a:lvl6pPr>
            <a:lvl7pPr marL="2971800" indent="-228600" eaLnBrk="0" fontAlgn="base" hangingPunct="0">
              <a:spcBef>
                <a:spcPct val="0"/>
              </a:spcBef>
              <a:spcAft>
                <a:spcPct val="0"/>
              </a:spcAft>
              <a:defRPr sz="1200">
                <a:solidFill>
                  <a:schemeClr val="bg1"/>
                </a:solidFill>
                <a:latin typeface="Arial" charset="0"/>
                <a:cs typeface="Arial" charset="0"/>
              </a:defRPr>
            </a:lvl7pPr>
            <a:lvl8pPr marL="3429000" indent="-228600" eaLnBrk="0" fontAlgn="base" hangingPunct="0">
              <a:spcBef>
                <a:spcPct val="0"/>
              </a:spcBef>
              <a:spcAft>
                <a:spcPct val="0"/>
              </a:spcAft>
              <a:defRPr sz="1200">
                <a:solidFill>
                  <a:schemeClr val="bg1"/>
                </a:solidFill>
                <a:latin typeface="Arial" charset="0"/>
                <a:cs typeface="Arial" charset="0"/>
              </a:defRPr>
            </a:lvl8pPr>
            <a:lvl9pPr marL="3886200" indent="-228600" eaLnBrk="0" fontAlgn="base" hangingPunct="0">
              <a:spcBef>
                <a:spcPct val="0"/>
              </a:spcBef>
              <a:spcAft>
                <a:spcPct val="0"/>
              </a:spcAft>
              <a:defRPr sz="1200">
                <a:solidFill>
                  <a:schemeClr val="bg1"/>
                </a:solidFill>
                <a:latin typeface="Arial" charset="0"/>
                <a:cs typeface="Arial" charset="0"/>
              </a:defRPr>
            </a:lvl9pPr>
          </a:lstStyle>
          <a:p>
            <a:pPr eaLnBrk="1" hangingPunct="1">
              <a:spcAft>
                <a:spcPct val="50000"/>
              </a:spcAft>
            </a:pPr>
            <a:r>
              <a:rPr lang="en-GB" dirty="0">
                <a:solidFill>
                  <a:schemeClr val="accent1"/>
                </a:solidFill>
                <a:latin typeface="Franklin Gothic Book" panose="020B0503020102020204" pitchFamily="34" charset="0"/>
              </a:rPr>
              <a:t>Working with governments </a:t>
            </a:r>
            <a:r>
              <a:rPr lang="en-GB" dirty="0" smtClean="0">
                <a:solidFill>
                  <a:schemeClr val="accent1"/>
                </a:solidFill>
                <a:latin typeface="Franklin Gothic Book" panose="020B0503020102020204" pitchFamily="34" charset="0"/>
              </a:rPr>
              <a:t>to support</a:t>
            </a:r>
            <a:endParaRPr lang="en-GB" dirty="0">
              <a:solidFill>
                <a:schemeClr val="accent1"/>
              </a:solidFill>
              <a:latin typeface="Franklin Gothic Book" panose="020B0503020102020204" pitchFamily="34" charset="0"/>
            </a:endParaRPr>
          </a:p>
        </p:txBody>
      </p:sp>
      <p:cxnSp>
        <p:nvCxnSpPr>
          <p:cNvPr id="13" name="Straight Connector 12"/>
          <p:cNvCxnSpPr/>
          <p:nvPr/>
        </p:nvCxnSpPr>
        <p:spPr>
          <a:xfrm>
            <a:off x="5795194" y="5329535"/>
            <a:ext cx="251277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25"/>
          <p:cNvSpPr txBox="1">
            <a:spLocks noChangeArrowheads="1"/>
          </p:cNvSpPr>
          <p:nvPr/>
        </p:nvSpPr>
        <p:spPr bwMode="auto">
          <a:xfrm>
            <a:off x="676275" y="5181600"/>
            <a:ext cx="2524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1"/>
                </a:solidFill>
                <a:latin typeface="Arial" charset="0"/>
                <a:cs typeface="Arial" charset="0"/>
              </a:defRPr>
            </a:lvl1pPr>
            <a:lvl2pPr marL="742950" indent="-285750" eaLnBrk="0" hangingPunct="0">
              <a:defRPr sz="1200">
                <a:solidFill>
                  <a:schemeClr val="bg1"/>
                </a:solidFill>
                <a:latin typeface="Arial" charset="0"/>
                <a:cs typeface="Arial" charset="0"/>
              </a:defRPr>
            </a:lvl2pPr>
            <a:lvl3pPr marL="1143000" indent="-228600" eaLnBrk="0" hangingPunct="0">
              <a:defRPr sz="1200">
                <a:solidFill>
                  <a:schemeClr val="bg1"/>
                </a:solidFill>
                <a:latin typeface="Arial" charset="0"/>
                <a:cs typeface="Arial" charset="0"/>
              </a:defRPr>
            </a:lvl3pPr>
            <a:lvl4pPr marL="1600200" indent="-228600" eaLnBrk="0" hangingPunct="0">
              <a:defRPr sz="1200">
                <a:solidFill>
                  <a:schemeClr val="bg1"/>
                </a:solidFill>
                <a:latin typeface="Arial" charset="0"/>
                <a:cs typeface="Arial" charset="0"/>
              </a:defRPr>
            </a:lvl4pPr>
            <a:lvl5pPr marL="2057400" indent="-228600" eaLnBrk="0" hangingPunct="0">
              <a:defRPr sz="1200">
                <a:solidFill>
                  <a:schemeClr val="bg1"/>
                </a:solidFill>
                <a:latin typeface="Arial" charset="0"/>
                <a:cs typeface="Arial" charset="0"/>
              </a:defRPr>
            </a:lvl5pPr>
            <a:lvl6pPr marL="2514600" indent="-228600" eaLnBrk="0" fontAlgn="base" hangingPunct="0">
              <a:spcBef>
                <a:spcPct val="0"/>
              </a:spcBef>
              <a:spcAft>
                <a:spcPct val="0"/>
              </a:spcAft>
              <a:defRPr sz="1200">
                <a:solidFill>
                  <a:schemeClr val="bg1"/>
                </a:solidFill>
                <a:latin typeface="Arial" charset="0"/>
                <a:cs typeface="Arial" charset="0"/>
              </a:defRPr>
            </a:lvl6pPr>
            <a:lvl7pPr marL="2971800" indent="-228600" eaLnBrk="0" fontAlgn="base" hangingPunct="0">
              <a:spcBef>
                <a:spcPct val="0"/>
              </a:spcBef>
              <a:spcAft>
                <a:spcPct val="0"/>
              </a:spcAft>
              <a:defRPr sz="1200">
                <a:solidFill>
                  <a:schemeClr val="bg1"/>
                </a:solidFill>
                <a:latin typeface="Arial" charset="0"/>
                <a:cs typeface="Arial" charset="0"/>
              </a:defRPr>
            </a:lvl7pPr>
            <a:lvl8pPr marL="3429000" indent="-228600" eaLnBrk="0" fontAlgn="base" hangingPunct="0">
              <a:spcBef>
                <a:spcPct val="0"/>
              </a:spcBef>
              <a:spcAft>
                <a:spcPct val="0"/>
              </a:spcAft>
              <a:defRPr sz="1200">
                <a:solidFill>
                  <a:schemeClr val="bg1"/>
                </a:solidFill>
                <a:latin typeface="Arial" charset="0"/>
                <a:cs typeface="Arial" charset="0"/>
              </a:defRPr>
            </a:lvl8pPr>
            <a:lvl9pPr marL="3886200" indent="-228600" eaLnBrk="0" fontAlgn="base" hangingPunct="0">
              <a:spcBef>
                <a:spcPct val="0"/>
              </a:spcBef>
              <a:spcAft>
                <a:spcPct val="0"/>
              </a:spcAft>
              <a:defRPr sz="1200">
                <a:solidFill>
                  <a:schemeClr val="bg1"/>
                </a:solidFill>
                <a:latin typeface="Arial" charset="0"/>
                <a:cs typeface="Arial" charset="0"/>
              </a:defRPr>
            </a:lvl9pPr>
          </a:lstStyle>
          <a:p>
            <a:pPr eaLnBrk="1" hangingPunct="1">
              <a:spcAft>
                <a:spcPct val="50000"/>
              </a:spcAft>
            </a:pPr>
            <a:r>
              <a:rPr lang="en-GB" dirty="0">
                <a:solidFill>
                  <a:schemeClr val="accent1"/>
                </a:solidFill>
                <a:latin typeface="Franklin Gothic Book" panose="020B0503020102020204" pitchFamily="34" charset="0"/>
              </a:rPr>
              <a:t>Technical assistance to overcome </a:t>
            </a:r>
            <a:r>
              <a:rPr lang="en-GB" dirty="0" smtClean="0">
                <a:solidFill>
                  <a:schemeClr val="accent1"/>
                </a:solidFill>
                <a:latin typeface="Franklin Gothic Book" panose="020B0503020102020204" pitchFamily="34" charset="0"/>
              </a:rPr>
              <a:t>barriers</a:t>
            </a:r>
            <a:endParaRPr lang="en-GB" dirty="0">
              <a:solidFill>
                <a:schemeClr val="accent1"/>
              </a:solidFill>
              <a:latin typeface="Franklin Gothic Book" panose="020B0503020102020204" pitchFamily="34" charset="0"/>
            </a:endParaRPr>
          </a:p>
        </p:txBody>
      </p:sp>
      <p:cxnSp>
        <p:nvCxnSpPr>
          <p:cNvPr id="15" name="Straight Connector 14"/>
          <p:cNvCxnSpPr/>
          <p:nvPr/>
        </p:nvCxnSpPr>
        <p:spPr>
          <a:xfrm>
            <a:off x="745853" y="5181600"/>
            <a:ext cx="22299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4" descr="Left to right: EBRD Principle Manager Toivo Miller, country Director Ian Brown, Prime Minister of ZD Canton Munib Husejnagić; Minister Edin Terzić for Spatial Planning, Transport and Communications and Environmental Protection of ZD Canton. "/>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5853" y="4267200"/>
            <a:ext cx="1889848" cy="8739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3"/>
          <p:cNvSpPr txBox="1">
            <a:spLocks noChangeArrowheads="1"/>
          </p:cNvSpPr>
          <p:nvPr/>
        </p:nvSpPr>
        <p:spPr bwMode="auto">
          <a:xfrm>
            <a:off x="1909152" y="3680936"/>
            <a:ext cx="18286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Arial" charset="0"/>
                <a:cs typeface="Arial" charset="0"/>
              </a:defRPr>
            </a:lvl1pPr>
            <a:lvl2pPr marL="742950" indent="-285750" eaLnBrk="0" hangingPunct="0">
              <a:defRPr sz="1200">
                <a:solidFill>
                  <a:schemeClr val="bg1"/>
                </a:solidFill>
                <a:latin typeface="Arial" charset="0"/>
                <a:cs typeface="Arial" charset="0"/>
              </a:defRPr>
            </a:lvl2pPr>
            <a:lvl3pPr marL="1143000" indent="-228600" eaLnBrk="0" hangingPunct="0">
              <a:defRPr sz="1200">
                <a:solidFill>
                  <a:schemeClr val="bg1"/>
                </a:solidFill>
                <a:latin typeface="Arial" charset="0"/>
                <a:cs typeface="Arial" charset="0"/>
              </a:defRPr>
            </a:lvl3pPr>
            <a:lvl4pPr marL="1600200" indent="-228600" eaLnBrk="0" hangingPunct="0">
              <a:defRPr sz="1200">
                <a:solidFill>
                  <a:schemeClr val="bg1"/>
                </a:solidFill>
                <a:latin typeface="Arial" charset="0"/>
                <a:cs typeface="Arial" charset="0"/>
              </a:defRPr>
            </a:lvl4pPr>
            <a:lvl5pPr marL="2057400" indent="-228600" eaLnBrk="0" hangingPunct="0">
              <a:defRPr sz="1200">
                <a:solidFill>
                  <a:schemeClr val="bg1"/>
                </a:solidFill>
                <a:latin typeface="Arial" charset="0"/>
                <a:cs typeface="Arial" charset="0"/>
              </a:defRPr>
            </a:lvl5pPr>
            <a:lvl6pPr marL="2514600" indent="-228600" eaLnBrk="0" fontAlgn="base" hangingPunct="0">
              <a:spcBef>
                <a:spcPct val="0"/>
              </a:spcBef>
              <a:spcAft>
                <a:spcPct val="0"/>
              </a:spcAft>
              <a:defRPr sz="1200">
                <a:solidFill>
                  <a:schemeClr val="bg1"/>
                </a:solidFill>
                <a:latin typeface="Arial" charset="0"/>
                <a:cs typeface="Arial" charset="0"/>
              </a:defRPr>
            </a:lvl6pPr>
            <a:lvl7pPr marL="2971800" indent="-228600" eaLnBrk="0" fontAlgn="base" hangingPunct="0">
              <a:spcBef>
                <a:spcPct val="0"/>
              </a:spcBef>
              <a:spcAft>
                <a:spcPct val="0"/>
              </a:spcAft>
              <a:defRPr sz="1200">
                <a:solidFill>
                  <a:schemeClr val="bg1"/>
                </a:solidFill>
                <a:latin typeface="Arial" charset="0"/>
                <a:cs typeface="Arial" charset="0"/>
              </a:defRPr>
            </a:lvl7pPr>
            <a:lvl8pPr marL="3429000" indent="-228600" eaLnBrk="0" fontAlgn="base" hangingPunct="0">
              <a:spcBef>
                <a:spcPct val="0"/>
              </a:spcBef>
              <a:spcAft>
                <a:spcPct val="0"/>
              </a:spcAft>
              <a:defRPr sz="1200">
                <a:solidFill>
                  <a:schemeClr val="bg1"/>
                </a:solidFill>
                <a:latin typeface="Arial" charset="0"/>
                <a:cs typeface="Arial" charset="0"/>
              </a:defRPr>
            </a:lvl8pPr>
            <a:lvl9pPr marL="3886200" indent="-228600" eaLnBrk="0" fontAlgn="base" hangingPunct="0">
              <a:spcBef>
                <a:spcPct val="0"/>
              </a:spcBef>
              <a:spcAft>
                <a:spcPct val="0"/>
              </a:spcAft>
              <a:defRPr sz="1200">
                <a:solidFill>
                  <a:schemeClr val="bg1"/>
                </a:solidFill>
                <a:latin typeface="Arial" charset="0"/>
                <a:cs typeface="Arial" charset="0"/>
              </a:defRPr>
            </a:lvl9pPr>
          </a:lstStyle>
          <a:p>
            <a:pPr eaLnBrk="1" hangingPunct="1">
              <a:spcAft>
                <a:spcPct val="50000"/>
              </a:spcAft>
            </a:pPr>
            <a:r>
              <a:rPr lang="en-GB" dirty="0">
                <a:solidFill>
                  <a:schemeClr val="accent1"/>
                </a:solidFill>
                <a:latin typeface="Franklin Gothic Book" panose="020B0503020102020204" pitchFamily="34" charset="0"/>
              </a:rPr>
              <a:t>Projects across SEI areas</a:t>
            </a:r>
          </a:p>
        </p:txBody>
      </p:sp>
      <p:cxnSp>
        <p:nvCxnSpPr>
          <p:cNvPr id="18" name="Straight Connector 17"/>
          <p:cNvCxnSpPr/>
          <p:nvPr/>
        </p:nvCxnSpPr>
        <p:spPr>
          <a:xfrm>
            <a:off x="1985194" y="3729335"/>
            <a:ext cx="1828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2" descr="http://www.wb-reep.org/images/slide-4.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32742"/>
          <a:stretch/>
        </p:blipFill>
        <p:spPr bwMode="auto">
          <a:xfrm>
            <a:off x="1985194" y="2814935"/>
            <a:ext cx="1660753" cy="893133"/>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5"/>
          <p:cNvSpPr txBox="1">
            <a:spLocks/>
          </p:cNvSpPr>
          <p:nvPr/>
        </p:nvSpPr>
        <p:spPr>
          <a:xfrm>
            <a:off x="8472683" y="6581001"/>
            <a:ext cx="333769" cy="2087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F9F866-B438-9445-8D9F-1F8FF6608833}" type="slidenum">
              <a:rPr lang="en-GB" sz="800" smtClean="0">
                <a:solidFill>
                  <a:srgbClr val="00539B"/>
                </a:solidFill>
                <a:latin typeface="Franklin Gothic Book" panose="020B0503020102020204" pitchFamily="34" charset="0"/>
              </a:rPr>
              <a:pPr/>
              <a:t>6</a:t>
            </a:fld>
            <a:endParaRPr lang="en-GB" sz="800" dirty="0">
              <a:solidFill>
                <a:srgbClr val="00539B"/>
              </a:solidFill>
              <a:latin typeface="Franklin Gothic Book" panose="020B0503020102020204" pitchFamily="34" charset="0"/>
            </a:endParaRPr>
          </a:p>
        </p:txBody>
      </p:sp>
      <p:sp>
        <p:nvSpPr>
          <p:cNvPr id="4" name="Right Arrow 3"/>
          <p:cNvSpPr/>
          <p:nvPr/>
        </p:nvSpPr>
        <p:spPr>
          <a:xfrm>
            <a:off x="186269" y="1371600"/>
            <a:ext cx="304800" cy="152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b="1" dirty="0">
              <a:solidFill>
                <a:schemeClr val="bg1"/>
              </a:solidFill>
              <a:latin typeface="Franklin Gothic Book" panose="020B0503020102020204" pitchFamily="34" charset="0"/>
            </a:endParaRPr>
          </a:p>
        </p:txBody>
      </p:sp>
      <p:sp>
        <p:nvSpPr>
          <p:cNvPr id="21" name="Right Arrow 20"/>
          <p:cNvSpPr/>
          <p:nvPr/>
        </p:nvSpPr>
        <p:spPr>
          <a:xfrm>
            <a:off x="237071" y="6096000"/>
            <a:ext cx="304800" cy="152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61845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a:spLocks noGrp="1"/>
          </p:cNvSpPr>
          <p:nvPr>
            <p:ph type="title"/>
          </p:nvPr>
        </p:nvSpPr>
        <p:spPr>
          <a:xfrm>
            <a:off x="522287" y="229394"/>
            <a:ext cx="6335713" cy="847725"/>
          </a:xfrm>
        </p:spPr>
        <p:txBody>
          <a:bodyPr>
            <a:normAutofit/>
          </a:bodyPr>
          <a:lstStyle/>
          <a:p>
            <a:r>
              <a:rPr lang="en-GB" sz="2600" dirty="0" smtClean="0">
                <a:latin typeface="Franklin Gothic Medium" panose="020B0603020102020204" pitchFamily="34" charset="0"/>
              </a:rPr>
              <a:t>Resource Efficiency Measures (“REMs”)</a:t>
            </a:r>
            <a:endParaRPr lang="en-GB" sz="2600" dirty="0">
              <a:latin typeface="Franklin Gothic Medium" panose="020B0603020102020204" pitchFamily="34" charset="0"/>
            </a:endParaRPr>
          </a:p>
        </p:txBody>
      </p:sp>
      <p:sp>
        <p:nvSpPr>
          <p:cNvPr id="8" name="TextBox 7"/>
          <p:cNvSpPr txBox="1"/>
          <p:nvPr/>
        </p:nvSpPr>
        <p:spPr>
          <a:xfrm>
            <a:off x="527035" y="1123365"/>
            <a:ext cx="4519260" cy="338554"/>
          </a:xfrm>
          <a:prstGeom prst="rect">
            <a:avLst/>
          </a:prstGeom>
          <a:noFill/>
        </p:spPr>
        <p:txBody>
          <a:bodyPr wrap="square" lIns="0" rIns="0" rtlCol="0">
            <a:spAutoFit/>
          </a:bodyPr>
          <a:lstStyle/>
          <a:p>
            <a:pPr fontAlgn="base">
              <a:spcBef>
                <a:spcPct val="0"/>
              </a:spcBef>
              <a:spcAft>
                <a:spcPct val="0"/>
              </a:spcAft>
            </a:pPr>
            <a:r>
              <a:rPr lang="en-GB" sz="1600" dirty="0">
                <a:solidFill>
                  <a:srgbClr val="00687A"/>
                </a:solidFill>
                <a:latin typeface="Franklin Gothic Medium" panose="020B0603020102020204" pitchFamily="34" charset="0"/>
                <a:cs typeface="Arial" pitchFamily="34" charset="0"/>
              </a:rPr>
              <a:t>Priority areas of focus for REMs identification:</a:t>
            </a:r>
          </a:p>
        </p:txBody>
      </p:sp>
      <p:sp>
        <p:nvSpPr>
          <p:cNvPr id="9" name="TextBox 8"/>
          <p:cNvSpPr txBox="1"/>
          <p:nvPr/>
        </p:nvSpPr>
        <p:spPr>
          <a:xfrm>
            <a:off x="4855808" y="2533203"/>
            <a:ext cx="4099035" cy="1200329"/>
          </a:xfrm>
          <a:prstGeom prst="rect">
            <a:avLst/>
          </a:prstGeom>
          <a:noFill/>
        </p:spPr>
        <p:txBody>
          <a:bodyPr wrap="square" lIns="0" rIns="0" rtlCol="0">
            <a:spAutoFit/>
          </a:bodyPr>
          <a:lstStyle/>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Reduction of fresh water consumption</a:t>
            </a:r>
          </a:p>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Water recycling/harvesting</a:t>
            </a:r>
          </a:p>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Water distribution network (pumping, leaks detection, …)</a:t>
            </a:r>
          </a:p>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Zero liquid discharge technologies</a:t>
            </a:r>
          </a:p>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Advanced water/wastewater treatment</a:t>
            </a:r>
          </a:p>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Metering and Implementation &amp; Compliance</a:t>
            </a:r>
          </a:p>
        </p:txBody>
      </p:sp>
      <p:sp>
        <p:nvSpPr>
          <p:cNvPr id="10" name="TextBox 9"/>
          <p:cNvSpPr txBox="1"/>
          <p:nvPr/>
        </p:nvSpPr>
        <p:spPr>
          <a:xfrm>
            <a:off x="4871564" y="4154203"/>
            <a:ext cx="2222946" cy="830997"/>
          </a:xfrm>
          <a:prstGeom prst="rect">
            <a:avLst/>
          </a:prstGeom>
          <a:noFill/>
        </p:spPr>
        <p:txBody>
          <a:bodyPr wrap="square" lIns="0" rIns="0" rtlCol="0">
            <a:spAutoFit/>
          </a:bodyPr>
          <a:lstStyle/>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Waste mapping</a:t>
            </a:r>
          </a:p>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Reduction of waste streams</a:t>
            </a:r>
          </a:p>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Internal reuse</a:t>
            </a:r>
          </a:p>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By-products recovery</a:t>
            </a:r>
          </a:p>
        </p:txBody>
      </p:sp>
      <p:sp>
        <p:nvSpPr>
          <p:cNvPr id="11" name="TextBox 10"/>
          <p:cNvSpPr txBox="1"/>
          <p:nvPr/>
        </p:nvSpPr>
        <p:spPr>
          <a:xfrm>
            <a:off x="4848425" y="5332405"/>
            <a:ext cx="3097359" cy="830997"/>
          </a:xfrm>
          <a:prstGeom prst="rect">
            <a:avLst/>
          </a:prstGeom>
          <a:noFill/>
        </p:spPr>
        <p:txBody>
          <a:bodyPr wrap="square" lIns="0" rIns="0" rtlCol="0">
            <a:spAutoFit/>
          </a:bodyPr>
          <a:lstStyle/>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Process integration/optimisation (production yield increase, ...)</a:t>
            </a:r>
          </a:p>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Logistics management </a:t>
            </a:r>
            <a:r>
              <a:rPr lang="en-GB" sz="1200" dirty="0" smtClean="0">
                <a:solidFill>
                  <a:srgbClr val="00687A"/>
                </a:solidFill>
                <a:latin typeface="Franklin Gothic Book" panose="020B0503020102020204" pitchFamily="34" charset="0"/>
                <a:cs typeface="Arial" pitchFamily="34" charset="0"/>
              </a:rPr>
              <a:t>systems, value chain</a:t>
            </a:r>
            <a:endParaRPr lang="en-GB" sz="1200" dirty="0">
              <a:solidFill>
                <a:srgbClr val="00687A"/>
              </a:solidFill>
              <a:latin typeface="Franklin Gothic Book" panose="020B0503020102020204" pitchFamily="34" charset="0"/>
              <a:cs typeface="Arial" pitchFamily="34" charset="0"/>
            </a:endParaRPr>
          </a:p>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Integrated resource management systems</a:t>
            </a:r>
          </a:p>
        </p:txBody>
      </p:sp>
      <p:sp>
        <p:nvSpPr>
          <p:cNvPr id="13" name="Flowchart: Process 12"/>
          <p:cNvSpPr/>
          <p:nvPr/>
        </p:nvSpPr>
        <p:spPr>
          <a:xfrm>
            <a:off x="1918941" y="1608590"/>
            <a:ext cx="1898352" cy="637436"/>
          </a:xfrm>
          <a:prstGeom prst="flowChartProcess">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400" dirty="0">
                <a:solidFill>
                  <a:srgbClr val="177671"/>
                </a:solidFill>
                <a:latin typeface="Franklin Gothic Book" panose="020B0503020102020204" pitchFamily="34" charset="0"/>
              </a:rPr>
              <a:t>Energy saving opportunities</a:t>
            </a:r>
          </a:p>
        </p:txBody>
      </p:sp>
      <p:sp>
        <p:nvSpPr>
          <p:cNvPr id="14" name="Flowchart: Process 13"/>
          <p:cNvSpPr/>
          <p:nvPr/>
        </p:nvSpPr>
        <p:spPr>
          <a:xfrm>
            <a:off x="1903175" y="2792938"/>
            <a:ext cx="1898352" cy="637436"/>
          </a:xfrm>
          <a:prstGeom prst="flowChartProcess">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400" dirty="0">
                <a:solidFill>
                  <a:srgbClr val="177671"/>
                </a:solidFill>
                <a:latin typeface="Franklin Gothic Book" panose="020B0503020102020204" pitchFamily="34" charset="0"/>
              </a:rPr>
              <a:t>Water saving opportunities</a:t>
            </a:r>
          </a:p>
        </p:txBody>
      </p:sp>
      <p:sp>
        <p:nvSpPr>
          <p:cNvPr id="15" name="Flowchart: Process 14"/>
          <p:cNvSpPr/>
          <p:nvPr/>
        </p:nvSpPr>
        <p:spPr>
          <a:xfrm>
            <a:off x="1966239" y="4174980"/>
            <a:ext cx="1898352" cy="637436"/>
          </a:xfrm>
          <a:prstGeom prst="flowChartProcess">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400" dirty="0">
                <a:solidFill>
                  <a:srgbClr val="177671"/>
                </a:solidFill>
                <a:latin typeface="Franklin Gothic Book" panose="020B0503020102020204" pitchFamily="34" charset="0"/>
              </a:rPr>
              <a:t>Waste recovery / recycling opportunities</a:t>
            </a:r>
          </a:p>
        </p:txBody>
      </p:sp>
      <p:sp>
        <p:nvSpPr>
          <p:cNvPr id="16" name="Flowchart: Process 15"/>
          <p:cNvSpPr/>
          <p:nvPr/>
        </p:nvSpPr>
        <p:spPr>
          <a:xfrm>
            <a:off x="1966239" y="5430612"/>
            <a:ext cx="1898352" cy="637436"/>
          </a:xfrm>
          <a:prstGeom prst="flowChartProcess">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400" dirty="0">
                <a:solidFill>
                  <a:srgbClr val="177671"/>
                </a:solidFill>
                <a:latin typeface="Franklin Gothic Book" panose="020B0503020102020204" pitchFamily="34" charset="0"/>
              </a:rPr>
              <a:t>Integrated resource efficiency opportunities</a:t>
            </a:r>
          </a:p>
        </p:txBody>
      </p:sp>
      <p:cxnSp>
        <p:nvCxnSpPr>
          <p:cNvPr id="17" name="Straight Arrow Connector 5"/>
          <p:cNvCxnSpPr/>
          <p:nvPr/>
        </p:nvCxnSpPr>
        <p:spPr>
          <a:xfrm>
            <a:off x="3801527" y="3103494"/>
            <a:ext cx="9000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1" name="Left Bracket 20"/>
          <p:cNvSpPr/>
          <p:nvPr/>
        </p:nvSpPr>
        <p:spPr>
          <a:xfrm>
            <a:off x="4729681" y="2403686"/>
            <a:ext cx="394138" cy="148802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it-IT" sz="1200" dirty="0">
              <a:solidFill>
                <a:srgbClr val="00687A"/>
              </a:solidFill>
            </a:endParaRPr>
          </a:p>
        </p:txBody>
      </p:sp>
      <p:cxnSp>
        <p:nvCxnSpPr>
          <p:cNvPr id="22" name="Straight Arrow Connector 5"/>
          <p:cNvCxnSpPr/>
          <p:nvPr/>
        </p:nvCxnSpPr>
        <p:spPr>
          <a:xfrm>
            <a:off x="3864591" y="4522404"/>
            <a:ext cx="9000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3" name="Left Bracket 22"/>
          <p:cNvSpPr/>
          <p:nvPr/>
        </p:nvSpPr>
        <p:spPr>
          <a:xfrm>
            <a:off x="4761212" y="5295231"/>
            <a:ext cx="394138" cy="88054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it-IT" sz="1200" dirty="0">
              <a:solidFill>
                <a:srgbClr val="00687A"/>
              </a:solidFill>
            </a:endParaRPr>
          </a:p>
        </p:txBody>
      </p:sp>
      <p:cxnSp>
        <p:nvCxnSpPr>
          <p:cNvPr id="24" name="Straight Arrow Connector 5"/>
          <p:cNvCxnSpPr/>
          <p:nvPr/>
        </p:nvCxnSpPr>
        <p:spPr>
          <a:xfrm>
            <a:off x="3864591" y="5737098"/>
            <a:ext cx="9000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5" name="Left Bracket 24"/>
          <p:cNvSpPr/>
          <p:nvPr/>
        </p:nvSpPr>
        <p:spPr>
          <a:xfrm>
            <a:off x="4755953" y="4028074"/>
            <a:ext cx="394138" cy="105027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it-IT" sz="1200" dirty="0">
              <a:solidFill>
                <a:srgbClr val="00687A"/>
              </a:solidFill>
            </a:endParaRPr>
          </a:p>
        </p:txBody>
      </p:sp>
      <p:pic>
        <p:nvPicPr>
          <p:cNvPr id="26" name="Picture 25" descr="Drinking_Fountain_900_596_a.jpg"/>
          <p:cNvPicPr>
            <a:picLocks noChangeAspect="1"/>
          </p:cNvPicPr>
          <p:nvPr/>
        </p:nvPicPr>
        <p:blipFill>
          <a:blip r:embed="rId3" cstate="print"/>
          <a:srcRect r="20574"/>
          <a:stretch>
            <a:fillRect/>
          </a:stretch>
        </p:blipFill>
        <p:spPr>
          <a:xfrm>
            <a:off x="527035" y="2616539"/>
            <a:ext cx="1281544" cy="1068505"/>
          </a:xfrm>
          <a:prstGeom prst="rect">
            <a:avLst/>
          </a:prstGeom>
          <a:ln>
            <a:noFill/>
          </a:ln>
          <a:effectLst>
            <a:softEdge rad="112500"/>
          </a:effectLst>
        </p:spPr>
      </p:pic>
      <p:pic>
        <p:nvPicPr>
          <p:cNvPr id="27" name="Picture 26" descr="Hazardous-Waste-Recycling-Regulations.jpg"/>
          <p:cNvPicPr>
            <a:picLocks noChangeAspect="1"/>
          </p:cNvPicPr>
          <p:nvPr/>
        </p:nvPicPr>
        <p:blipFill>
          <a:blip r:embed="rId4" cstate="print"/>
          <a:stretch>
            <a:fillRect/>
          </a:stretch>
        </p:blipFill>
        <p:spPr>
          <a:xfrm>
            <a:off x="432159" y="3923246"/>
            <a:ext cx="1399960" cy="1103572"/>
          </a:xfrm>
          <a:prstGeom prst="rect">
            <a:avLst/>
          </a:prstGeom>
          <a:ln>
            <a:noFill/>
          </a:ln>
          <a:effectLst>
            <a:softEdge rad="112500"/>
          </a:effectLst>
        </p:spPr>
      </p:pic>
      <p:pic>
        <p:nvPicPr>
          <p:cNvPr id="29" name="Picture 28" descr="logistic_tech.jpg"/>
          <p:cNvPicPr>
            <a:picLocks noChangeAspect="1"/>
          </p:cNvPicPr>
          <p:nvPr/>
        </p:nvPicPr>
        <p:blipFill>
          <a:blip r:embed="rId5" cstate="print"/>
          <a:stretch>
            <a:fillRect/>
          </a:stretch>
        </p:blipFill>
        <p:spPr>
          <a:xfrm>
            <a:off x="315320" y="5085184"/>
            <a:ext cx="1584336" cy="1059242"/>
          </a:xfrm>
          <a:prstGeom prst="rect">
            <a:avLst/>
          </a:prstGeom>
        </p:spPr>
      </p:pic>
      <p:pic>
        <p:nvPicPr>
          <p:cNvPr id="30" name="Picture 29" descr="tan1.jpg"/>
          <p:cNvPicPr>
            <a:picLocks noChangeAspect="1"/>
          </p:cNvPicPr>
          <p:nvPr/>
        </p:nvPicPr>
        <p:blipFill>
          <a:blip r:embed="rId6" cstate="print"/>
          <a:stretch>
            <a:fillRect/>
          </a:stretch>
        </p:blipFill>
        <p:spPr>
          <a:xfrm>
            <a:off x="315320" y="1733624"/>
            <a:ext cx="1524791" cy="891393"/>
          </a:xfrm>
          <a:prstGeom prst="rect">
            <a:avLst/>
          </a:prstGeom>
        </p:spPr>
      </p:pic>
      <p:cxnSp>
        <p:nvCxnSpPr>
          <p:cNvPr id="28" name="Straight Arrow Connector 5"/>
          <p:cNvCxnSpPr/>
          <p:nvPr/>
        </p:nvCxnSpPr>
        <p:spPr>
          <a:xfrm>
            <a:off x="3832692" y="1919615"/>
            <a:ext cx="9000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2" name="Left Bracket 31"/>
          <p:cNvSpPr/>
          <p:nvPr/>
        </p:nvSpPr>
        <p:spPr>
          <a:xfrm>
            <a:off x="4755953" y="1528431"/>
            <a:ext cx="215472" cy="7560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it-IT" sz="1200" dirty="0">
              <a:solidFill>
                <a:srgbClr val="00687A"/>
              </a:solidFill>
            </a:endParaRPr>
          </a:p>
        </p:txBody>
      </p:sp>
      <p:sp>
        <p:nvSpPr>
          <p:cNvPr id="33" name="TextBox 32"/>
          <p:cNvSpPr txBox="1"/>
          <p:nvPr/>
        </p:nvSpPr>
        <p:spPr>
          <a:xfrm>
            <a:off x="4855808" y="1504116"/>
            <a:ext cx="3297592" cy="830997"/>
          </a:xfrm>
          <a:prstGeom prst="rect">
            <a:avLst/>
          </a:prstGeom>
          <a:noFill/>
        </p:spPr>
        <p:txBody>
          <a:bodyPr wrap="square" lIns="0" rIns="0" rtlCol="0">
            <a:spAutoFit/>
          </a:bodyPr>
          <a:lstStyle/>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Energy efficiency on process</a:t>
            </a:r>
          </a:p>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Energy efficiency on utilities</a:t>
            </a:r>
          </a:p>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Renewable </a:t>
            </a:r>
            <a:r>
              <a:rPr lang="en-GB" sz="1200" dirty="0" smtClean="0">
                <a:solidFill>
                  <a:srgbClr val="00687A"/>
                </a:solidFill>
                <a:latin typeface="Franklin Gothic Book" panose="020B0503020102020204" pitchFamily="34" charset="0"/>
                <a:cs typeface="Arial" pitchFamily="34" charset="0"/>
              </a:rPr>
              <a:t>energy</a:t>
            </a:r>
          </a:p>
          <a:p>
            <a:pPr fontAlgn="base">
              <a:spcBef>
                <a:spcPct val="0"/>
              </a:spcBef>
              <a:spcAft>
                <a:spcPct val="0"/>
              </a:spcAft>
            </a:pPr>
            <a:r>
              <a:rPr lang="en-GB" sz="1200" dirty="0">
                <a:solidFill>
                  <a:srgbClr val="00687A"/>
                </a:solidFill>
                <a:latin typeface="Franklin Gothic Book" panose="020B0503020102020204" pitchFamily="34" charset="0"/>
                <a:cs typeface="Arial" pitchFamily="34" charset="0"/>
              </a:rPr>
              <a:t>G</a:t>
            </a:r>
            <a:r>
              <a:rPr lang="en-GB" sz="1200" dirty="0" smtClean="0">
                <a:solidFill>
                  <a:srgbClr val="00687A"/>
                </a:solidFill>
                <a:latin typeface="Franklin Gothic Book" panose="020B0503020102020204" pitchFamily="34" charset="0"/>
                <a:cs typeface="Arial" pitchFamily="34" charset="0"/>
              </a:rPr>
              <a:t>reenhouse </a:t>
            </a:r>
            <a:r>
              <a:rPr lang="en-GB" sz="1200" dirty="0">
                <a:solidFill>
                  <a:srgbClr val="00687A"/>
                </a:solidFill>
                <a:latin typeface="Franklin Gothic Book" panose="020B0503020102020204" pitchFamily="34" charset="0"/>
                <a:cs typeface="Arial" pitchFamily="34" charset="0"/>
              </a:rPr>
              <a:t>gas </a:t>
            </a:r>
            <a:r>
              <a:rPr lang="en-GB" sz="1200" dirty="0" smtClean="0">
                <a:solidFill>
                  <a:srgbClr val="00687A"/>
                </a:solidFill>
                <a:latin typeface="Franklin Gothic Book" panose="020B0503020102020204" pitchFamily="34" charset="0"/>
                <a:cs typeface="Arial" pitchFamily="34" charset="0"/>
              </a:rPr>
              <a:t>(</a:t>
            </a:r>
            <a:r>
              <a:rPr lang="en-GB" sz="1200" dirty="0" smtClean="0">
                <a:solidFill>
                  <a:schemeClr val="accent5"/>
                </a:solidFill>
                <a:latin typeface="Franklin Gothic Book" panose="020B0503020102020204" pitchFamily="34" charset="0"/>
                <a:ea typeface="ＭＳ Ｐゴシック" charset="0"/>
                <a:cs typeface="Arabic Typesetting" panose="03020402040406030203" pitchFamily="66" charset="-78"/>
              </a:rPr>
              <a:t>CO</a:t>
            </a:r>
            <a:r>
              <a:rPr lang="en-GB" sz="1200" baseline="-25000" dirty="0" smtClean="0">
                <a:solidFill>
                  <a:schemeClr val="accent5"/>
                </a:solidFill>
                <a:latin typeface="Franklin Gothic Book" panose="020B0503020102020204" pitchFamily="34" charset="0"/>
                <a:ea typeface="ＭＳ Ｐゴシック" charset="0"/>
                <a:cs typeface="Arabic Typesetting" panose="03020402040406030203" pitchFamily="66" charset="-78"/>
              </a:rPr>
              <a:t>2</a:t>
            </a:r>
            <a:r>
              <a:rPr lang="en-GB" sz="1200" dirty="0" smtClean="0">
                <a:solidFill>
                  <a:schemeClr val="accent5"/>
                </a:solidFill>
                <a:latin typeface="Franklin Gothic Book" panose="020B0503020102020204" pitchFamily="34" charset="0"/>
                <a:cs typeface="Arial" pitchFamily="34" charset="0"/>
              </a:rPr>
              <a:t>-e</a:t>
            </a:r>
            <a:r>
              <a:rPr lang="en-GB" sz="1200" dirty="0" smtClean="0">
                <a:solidFill>
                  <a:srgbClr val="00687A"/>
                </a:solidFill>
                <a:latin typeface="Franklin Gothic Book" panose="020B0503020102020204" pitchFamily="34" charset="0"/>
                <a:cs typeface="Arial" pitchFamily="34" charset="0"/>
              </a:rPr>
              <a:t>q Emission Reductions)</a:t>
            </a:r>
            <a:endParaRPr lang="en-GB" sz="1200" dirty="0">
              <a:solidFill>
                <a:srgbClr val="00687A"/>
              </a:solidFill>
              <a:latin typeface="Franklin Gothic Book" panose="020B0503020102020204" pitchFamily="34" charset="0"/>
              <a:cs typeface="Arial" pitchFamily="34" charset="0"/>
            </a:endParaRPr>
          </a:p>
        </p:txBody>
      </p:sp>
      <p:sp>
        <p:nvSpPr>
          <p:cNvPr id="35" name="Slide Number Placeholder 2"/>
          <p:cNvSpPr txBox="1">
            <a:spLocks/>
          </p:cNvSpPr>
          <p:nvPr/>
        </p:nvSpPr>
        <p:spPr>
          <a:xfrm>
            <a:off x="8279567" y="6480000"/>
            <a:ext cx="360002" cy="378000"/>
          </a:xfrm>
          <a:prstGeom prst="rect">
            <a:avLst/>
          </a:prstGeom>
        </p:spPr>
        <p:txBody>
          <a:bodyP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fld id="{71F9F866-B438-9445-8D9F-1F8FF6608833}" type="slidenum">
              <a:rPr lang="en-GB" smtClean="0"/>
              <a:pPr/>
              <a:t>7</a:t>
            </a:fld>
            <a:endParaRPr lang="en-GB" dirty="0"/>
          </a:p>
        </p:txBody>
      </p:sp>
      <p:sp>
        <p:nvSpPr>
          <p:cNvPr id="36" name="Rectangle 35"/>
          <p:cNvSpPr/>
          <p:nvPr/>
        </p:nvSpPr>
        <p:spPr>
          <a:xfrm>
            <a:off x="719138" y="6581001"/>
            <a:ext cx="816249" cy="215444"/>
          </a:xfrm>
          <a:prstGeom prst="rect">
            <a:avLst/>
          </a:prstGeom>
        </p:spPr>
        <p:txBody>
          <a:bodyPr wrap="none">
            <a:spAutoFit/>
          </a:bodyPr>
          <a:lstStyle/>
          <a:p>
            <a:pPr fontAlgn="base">
              <a:spcBef>
                <a:spcPct val="0"/>
              </a:spcBef>
              <a:spcAft>
                <a:spcPct val="0"/>
              </a:spcAft>
            </a:pPr>
            <a:r>
              <a:rPr lang="en-GB" sz="800" dirty="0" smtClean="0">
                <a:solidFill>
                  <a:srgbClr val="00539B"/>
                </a:solidFill>
                <a:latin typeface="Franklin Gothic Book" panose="020B0503020102020204" pitchFamily="34" charset="0"/>
                <a:ea typeface="ＭＳ Ｐゴシック" charset="0"/>
                <a:cs typeface="Arial" charset="0"/>
              </a:rPr>
              <a:t>2 March 2016</a:t>
            </a:r>
            <a:endParaRPr lang="en-GB" sz="800" dirty="0">
              <a:solidFill>
                <a:srgbClr val="00539B"/>
              </a:solidFill>
              <a:latin typeface="Franklin Gothic Book" panose="020B0503020102020204" pitchFamily="34" charset="0"/>
              <a:ea typeface="ＭＳ Ｐゴシック" charset="0"/>
              <a:cs typeface="Arial" charset="0"/>
            </a:endParaRPr>
          </a:p>
        </p:txBody>
      </p:sp>
      <p:sp>
        <p:nvSpPr>
          <p:cNvPr id="37" name="Slide Number Placeholder 5"/>
          <p:cNvSpPr txBox="1">
            <a:spLocks/>
          </p:cNvSpPr>
          <p:nvPr/>
        </p:nvSpPr>
        <p:spPr>
          <a:xfrm>
            <a:off x="8472683" y="6581001"/>
            <a:ext cx="333769" cy="2087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F9F866-B438-9445-8D9F-1F8FF6608833}" type="slidenum">
              <a:rPr lang="en-GB" sz="800" smtClean="0">
                <a:solidFill>
                  <a:schemeClr val="accent1"/>
                </a:solidFill>
                <a:latin typeface="Franklin Gothic Book" panose="020B0503020102020204" pitchFamily="34" charset="0"/>
              </a:rPr>
              <a:pPr/>
              <a:t>7</a:t>
            </a:fld>
            <a:endParaRPr lang="en-GB" sz="800" dirty="0">
              <a:solidFill>
                <a:schemeClr val="accent1"/>
              </a:solidFill>
              <a:latin typeface="Franklin Gothic Book" panose="020B0503020102020204" pitchFamily="34" charset="0"/>
            </a:endParaRPr>
          </a:p>
        </p:txBody>
      </p:sp>
    </p:spTree>
    <p:extLst>
      <p:ext uri="{BB962C8B-B14F-4D97-AF65-F5344CB8AC3E}">
        <p14:creationId xmlns:p14="http://schemas.microsoft.com/office/powerpoint/2010/main" val="227391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7086600" cy="892552"/>
          </a:xfrm>
          <a:prstGeom prst="rect">
            <a:avLst/>
          </a:prstGeom>
          <a:noFill/>
        </p:spPr>
        <p:txBody>
          <a:bodyPr wrap="square" rtlCol="0">
            <a:spAutoFit/>
          </a:bodyPr>
          <a:lstStyle/>
          <a:p>
            <a:r>
              <a:rPr lang="en-GB" sz="2600" dirty="0">
                <a:solidFill>
                  <a:schemeClr val="accent1"/>
                </a:solidFill>
                <a:latin typeface="Franklin Gothic Medium" panose="020B0603020102020204" pitchFamily="34" charset="0"/>
                <a:cs typeface="Bodoni MT" panose="02070603080606020203" pitchFamily="18" charset="0"/>
              </a:rPr>
              <a:t>Sustainable Energy Financing Facilities </a:t>
            </a:r>
            <a:r>
              <a:rPr lang="en-GB" sz="2600" dirty="0" smtClean="0">
                <a:solidFill>
                  <a:schemeClr val="accent1"/>
                </a:solidFill>
                <a:latin typeface="Franklin Gothic Medium" panose="020B0603020102020204" pitchFamily="34" charset="0"/>
                <a:cs typeface="Bodoni MT" panose="02070603080606020203" pitchFamily="18" charset="0"/>
              </a:rPr>
              <a:t>(“SEFFs”) </a:t>
            </a:r>
            <a:r>
              <a:rPr lang="en-GB" sz="2600" dirty="0">
                <a:solidFill>
                  <a:schemeClr val="accent1"/>
                </a:solidFill>
                <a:latin typeface="Franklin Gothic Medium" panose="020B0603020102020204" pitchFamily="34" charset="0"/>
                <a:cs typeface="Bodoni MT" panose="02070603080606020203" pitchFamily="18" charset="0"/>
              </a:rPr>
              <a:t>in N</a:t>
            </a:r>
            <a:r>
              <a:rPr lang="en-GB" sz="2600" dirty="0" smtClean="0">
                <a:solidFill>
                  <a:schemeClr val="accent1"/>
                </a:solidFill>
                <a:latin typeface="Franklin Gothic Medium" panose="020B0603020102020204" pitchFamily="34" charset="0"/>
                <a:cs typeface="Bodoni MT" panose="02070603080606020203" pitchFamily="18" charset="0"/>
              </a:rPr>
              <a:t>umbers</a:t>
            </a:r>
            <a:endParaRPr lang="en-GB" sz="2600" dirty="0">
              <a:solidFill>
                <a:schemeClr val="accent1"/>
              </a:solidFill>
              <a:latin typeface="Franklin Gothic Medium" panose="020B0603020102020204" pitchFamily="34" charset="0"/>
              <a:cs typeface="Bodoni MT" panose="02070603080606020203" pitchFamily="18" charset="0"/>
            </a:endParaRPr>
          </a:p>
        </p:txBody>
      </p:sp>
      <p:graphicFrame>
        <p:nvGraphicFramePr>
          <p:cNvPr id="7" name="Diagram 6"/>
          <p:cNvGraphicFramePr/>
          <p:nvPr>
            <p:extLst>
              <p:ext uri="{D42A27DB-BD31-4B8C-83A1-F6EECF244321}">
                <p14:modId xmlns:p14="http://schemas.microsoft.com/office/powerpoint/2010/main" val="663107531"/>
              </p:ext>
            </p:extLst>
          </p:nvPr>
        </p:nvGraphicFramePr>
        <p:xfrm>
          <a:off x="171450" y="1390650"/>
          <a:ext cx="8717369" cy="4770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719138" y="6581001"/>
            <a:ext cx="816249" cy="215444"/>
          </a:xfrm>
          <a:prstGeom prst="rect">
            <a:avLst/>
          </a:prstGeom>
        </p:spPr>
        <p:txBody>
          <a:bodyPr wrap="none">
            <a:spAutoFit/>
          </a:bodyPr>
          <a:lstStyle/>
          <a:p>
            <a:r>
              <a:rPr lang="en-GB" sz="800" dirty="0" smtClean="0">
                <a:solidFill>
                  <a:srgbClr val="00539B"/>
                </a:solidFill>
                <a:latin typeface="Franklin Gothic Book" panose="020B0503020102020204" pitchFamily="34" charset="0"/>
              </a:rPr>
              <a:t>2 March 2016</a:t>
            </a:r>
            <a:endParaRPr lang="en-GB" sz="800" dirty="0">
              <a:solidFill>
                <a:srgbClr val="00539B"/>
              </a:solidFill>
              <a:latin typeface="Franklin Gothic Book" panose="020B0503020102020204" pitchFamily="34" charset="0"/>
            </a:endParaRPr>
          </a:p>
        </p:txBody>
      </p:sp>
      <p:sp>
        <p:nvSpPr>
          <p:cNvPr id="8" name="Slide Number Placeholder 5"/>
          <p:cNvSpPr txBox="1">
            <a:spLocks/>
          </p:cNvSpPr>
          <p:nvPr/>
        </p:nvSpPr>
        <p:spPr>
          <a:xfrm>
            <a:off x="8472683" y="6581001"/>
            <a:ext cx="333769" cy="2087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F9F866-B438-9445-8D9F-1F8FF6608833}" type="slidenum">
              <a:rPr lang="en-GB" sz="800" smtClean="0">
                <a:solidFill>
                  <a:srgbClr val="00539B"/>
                </a:solidFill>
                <a:latin typeface="Franklin Gothic Book" panose="020B0503020102020204" pitchFamily="34" charset="0"/>
              </a:rPr>
              <a:pPr/>
              <a:t>8</a:t>
            </a:fld>
            <a:endParaRPr lang="en-GB" sz="800" dirty="0">
              <a:solidFill>
                <a:srgbClr val="00539B"/>
              </a:solidFill>
              <a:latin typeface="Franklin Gothic Book" panose="020B0503020102020204" pitchFamily="34" charset="0"/>
            </a:endParaRPr>
          </a:p>
        </p:txBody>
      </p:sp>
    </p:spTree>
    <p:extLst>
      <p:ext uri="{BB962C8B-B14F-4D97-AF65-F5344CB8AC3E}">
        <p14:creationId xmlns:p14="http://schemas.microsoft.com/office/powerpoint/2010/main" val="333804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dgm id="{46D6A3B6-E0A4-4BC9-A643-37FA78665688}"/>
                                            </p:graphic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7">
                                            <p:graphicEl>
                                              <a:dgm id="{29DD1CB2-5E21-4B50-A6AD-266802A71E14}"/>
                                            </p:graphic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7">
                                            <p:graphicEl>
                                              <a:dgm id="{1D9B9885-58C5-431B-B7BC-655707D5485C}"/>
                                            </p:graphic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7">
                                            <p:graphicEl>
                                              <a:dgm id="{189BFCD2-D8A5-438C-A24F-D06991373B86}"/>
                                            </p:graphicEl>
                                          </p:spTgt>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7">
                                            <p:graphicEl>
                                              <a:dgm id="{083E2135-01B7-402D-BD2D-A6D2D84FA79D}"/>
                                            </p:graphicEl>
                                          </p:spTgt>
                                        </p:tgtEl>
                                        <p:attrNameLst>
                                          <p:attrName>style.visibility</p:attrName>
                                        </p:attrNameLst>
                                      </p:cBhvr>
                                      <p:to>
                                        <p:strVal val="visible"/>
                                      </p:to>
                                    </p:set>
                                  </p:childTnLst>
                                </p:cTn>
                              </p:par>
                              <p:par>
                                <p:cTn id="15" presetID="1" presetClass="entr" presetSubtype="0" fill="hold" grpId="0" nodeType="withEffect">
                                  <p:stCondLst>
                                    <p:cond delay="1500"/>
                                  </p:stCondLst>
                                  <p:childTnLst>
                                    <p:set>
                                      <p:cBhvr>
                                        <p:cTn id="16" dur="1" fill="hold">
                                          <p:stCondLst>
                                            <p:cond delay="0"/>
                                          </p:stCondLst>
                                        </p:cTn>
                                        <p:tgtEl>
                                          <p:spTgt spid="7">
                                            <p:graphicEl>
                                              <a:dgm id="{6C2E3D3C-8B80-46E5-8CBF-BA52F4493EF0}"/>
                                            </p:graphicEl>
                                          </p:spTgt>
                                        </p:tgtEl>
                                        <p:attrNameLst>
                                          <p:attrName>style.visibility</p:attrName>
                                        </p:attrNameLst>
                                      </p:cBhvr>
                                      <p:to>
                                        <p:strVal val="visible"/>
                                      </p:to>
                                    </p:set>
                                  </p:childTnLst>
                                </p:cTn>
                              </p:par>
                              <p:par>
                                <p:cTn id="17" presetID="1" presetClass="entr" presetSubtype="0" fill="hold" grpId="0" nodeType="withEffect">
                                  <p:stCondLst>
                                    <p:cond delay="1500"/>
                                  </p:stCondLst>
                                  <p:childTnLst>
                                    <p:set>
                                      <p:cBhvr>
                                        <p:cTn id="18" dur="1" fill="hold">
                                          <p:stCondLst>
                                            <p:cond delay="0"/>
                                          </p:stCondLst>
                                        </p:cTn>
                                        <p:tgtEl>
                                          <p:spTgt spid="7">
                                            <p:graphicEl>
                                              <a:dgm id="{E2CCD67B-D0F7-4C20-A535-CA227436AD98}"/>
                                            </p:graphicEl>
                                          </p:spTgt>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7">
                                            <p:graphicEl>
                                              <a:dgm id="{49357BD6-147D-4A4F-BE4E-3C92A3464DE1}"/>
                                            </p:graphicEl>
                                          </p:spTgt>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7">
                                            <p:graphicEl>
                                              <a:dgm id="{0BDE8D48-BFA3-4661-92A2-5131638F1AC2}"/>
                                            </p:graphicEl>
                                          </p:spTgt>
                                        </p:tgtEl>
                                        <p:attrNameLst>
                                          <p:attrName>style.visibility</p:attrName>
                                        </p:attrNameLst>
                                      </p:cBhvr>
                                      <p:to>
                                        <p:strVal val="visible"/>
                                      </p:to>
                                    </p:set>
                                  </p:childTnLst>
                                </p:cTn>
                              </p:par>
                              <p:par>
                                <p:cTn id="23" presetID="1" presetClass="entr" presetSubtype="0" fill="hold" grpId="0" nodeType="withEffect">
                                  <p:stCondLst>
                                    <p:cond delay="2500"/>
                                  </p:stCondLst>
                                  <p:childTnLst>
                                    <p:set>
                                      <p:cBhvr>
                                        <p:cTn id="24" dur="1" fill="hold">
                                          <p:stCondLst>
                                            <p:cond delay="0"/>
                                          </p:stCondLst>
                                        </p:cTn>
                                        <p:tgtEl>
                                          <p:spTgt spid="7">
                                            <p:graphicEl>
                                              <a:dgm id="{8357551F-D52F-4268-A687-7EDEECF46610}"/>
                                            </p:graphicEl>
                                          </p:spTgt>
                                        </p:tgtEl>
                                        <p:attrNameLst>
                                          <p:attrName>style.visibility</p:attrName>
                                        </p:attrNameLst>
                                      </p:cBhvr>
                                      <p:to>
                                        <p:strVal val="visible"/>
                                      </p:to>
                                    </p:set>
                                  </p:childTnLst>
                                </p:cTn>
                              </p:par>
                              <p:par>
                                <p:cTn id="25" presetID="1" presetClass="entr" presetSubtype="0" fill="hold" grpId="0" nodeType="withEffect">
                                  <p:stCondLst>
                                    <p:cond delay="2500"/>
                                  </p:stCondLst>
                                  <p:childTnLst>
                                    <p:set>
                                      <p:cBhvr>
                                        <p:cTn id="26" dur="1" fill="hold">
                                          <p:stCondLst>
                                            <p:cond delay="0"/>
                                          </p:stCondLst>
                                        </p:cTn>
                                        <p:tgtEl>
                                          <p:spTgt spid="7">
                                            <p:graphicEl>
                                              <a:dgm id="{21305706-596D-4E54-B9C6-2A8B688E7DDB}"/>
                                            </p:graphicEl>
                                          </p:spTgt>
                                        </p:tgtEl>
                                        <p:attrNameLst>
                                          <p:attrName>style.visibility</p:attrName>
                                        </p:attrNameLst>
                                      </p:cBhvr>
                                      <p:to>
                                        <p:strVal val="visible"/>
                                      </p:to>
                                    </p:set>
                                  </p:childTnLst>
                                </p:cTn>
                              </p:par>
                              <p:par>
                                <p:cTn id="27" presetID="1" presetClass="entr" presetSubtype="0" fill="hold" grpId="0" nodeType="withEffect">
                                  <p:stCondLst>
                                    <p:cond delay="3000"/>
                                  </p:stCondLst>
                                  <p:childTnLst>
                                    <p:set>
                                      <p:cBhvr>
                                        <p:cTn id="28" dur="1" fill="hold">
                                          <p:stCondLst>
                                            <p:cond delay="0"/>
                                          </p:stCondLst>
                                        </p:cTn>
                                        <p:tgtEl>
                                          <p:spTgt spid="7">
                                            <p:graphicEl>
                                              <a:dgm id="{8F1319AA-79AC-4060-8C49-4EE7D56DC497}"/>
                                            </p:graphicEl>
                                          </p:spTgt>
                                        </p:tgtEl>
                                        <p:attrNameLst>
                                          <p:attrName>style.visibility</p:attrName>
                                        </p:attrNameLst>
                                      </p:cBhvr>
                                      <p:to>
                                        <p:strVal val="visible"/>
                                      </p:to>
                                    </p:set>
                                  </p:childTnLst>
                                </p:cTn>
                              </p:par>
                              <p:par>
                                <p:cTn id="29" presetID="1" presetClass="entr" presetSubtype="0" fill="hold" grpId="0" nodeType="withEffect">
                                  <p:stCondLst>
                                    <p:cond delay="3000"/>
                                  </p:stCondLst>
                                  <p:childTnLst>
                                    <p:set>
                                      <p:cBhvr>
                                        <p:cTn id="30" dur="1" fill="hold">
                                          <p:stCondLst>
                                            <p:cond delay="0"/>
                                          </p:stCondLst>
                                        </p:cTn>
                                        <p:tgtEl>
                                          <p:spTgt spid="7">
                                            <p:graphicEl>
                                              <a:dgm id="{DC9B2E1B-1659-405E-835F-82C59813839A}"/>
                                            </p:graphicEl>
                                          </p:spTgt>
                                        </p:tgtEl>
                                        <p:attrNameLst>
                                          <p:attrName>style.visibility</p:attrName>
                                        </p:attrNameLst>
                                      </p:cBhvr>
                                      <p:to>
                                        <p:strVal val="visible"/>
                                      </p:to>
                                    </p:set>
                                  </p:childTnLst>
                                </p:cTn>
                              </p:par>
                              <p:par>
                                <p:cTn id="31" presetID="1" presetClass="entr" presetSubtype="0" fill="hold" grpId="0" nodeType="withEffect">
                                  <p:stCondLst>
                                    <p:cond delay="3500"/>
                                  </p:stCondLst>
                                  <p:childTnLst>
                                    <p:set>
                                      <p:cBhvr>
                                        <p:cTn id="32" dur="1" fill="hold">
                                          <p:stCondLst>
                                            <p:cond delay="0"/>
                                          </p:stCondLst>
                                        </p:cTn>
                                        <p:tgtEl>
                                          <p:spTgt spid="7">
                                            <p:graphicEl>
                                              <a:dgm id="{B74370E4-7099-442E-A4A3-45ECFC4A8C70}"/>
                                            </p:graphicEl>
                                          </p:spTgt>
                                        </p:tgtEl>
                                        <p:attrNameLst>
                                          <p:attrName>style.visibility</p:attrName>
                                        </p:attrNameLst>
                                      </p:cBhvr>
                                      <p:to>
                                        <p:strVal val="visible"/>
                                      </p:to>
                                    </p:set>
                                  </p:childTnLst>
                                </p:cTn>
                              </p:par>
                              <p:par>
                                <p:cTn id="33" presetID="1" presetClass="entr" presetSubtype="0" fill="hold" grpId="0" nodeType="withEffect">
                                  <p:stCondLst>
                                    <p:cond delay="3500"/>
                                  </p:stCondLst>
                                  <p:childTnLst>
                                    <p:set>
                                      <p:cBhvr>
                                        <p:cTn id="34" dur="1" fill="hold">
                                          <p:stCondLst>
                                            <p:cond delay="0"/>
                                          </p:stCondLst>
                                        </p:cTn>
                                        <p:tgtEl>
                                          <p:spTgt spid="7">
                                            <p:graphicEl>
                                              <a:dgm id="{217F8BC4-94BB-44E0-9DCC-99E70EF69D9E}"/>
                                            </p:graphicEl>
                                          </p:spTgt>
                                        </p:tgtEl>
                                        <p:attrNameLst>
                                          <p:attrName>style.visibility</p:attrName>
                                        </p:attrNameLst>
                                      </p:cBhvr>
                                      <p:to>
                                        <p:strVal val="visible"/>
                                      </p:to>
                                    </p:set>
                                  </p:childTnLst>
                                </p:cTn>
                              </p:par>
                              <p:par>
                                <p:cTn id="35" presetID="1" presetClass="entr" presetSubtype="0" fill="hold" grpId="0" nodeType="withEffect">
                                  <p:stCondLst>
                                    <p:cond delay="4000"/>
                                  </p:stCondLst>
                                  <p:childTnLst>
                                    <p:set>
                                      <p:cBhvr>
                                        <p:cTn id="36" dur="1" fill="hold">
                                          <p:stCondLst>
                                            <p:cond delay="0"/>
                                          </p:stCondLst>
                                        </p:cTn>
                                        <p:tgtEl>
                                          <p:spTgt spid="7">
                                            <p:graphicEl>
                                              <a:dgm id="{864BD274-AAB5-4539-AAFD-98C1C72F21DE}"/>
                                            </p:graphicEl>
                                          </p:spTgt>
                                        </p:tgtEl>
                                        <p:attrNameLst>
                                          <p:attrName>style.visibility</p:attrName>
                                        </p:attrNameLst>
                                      </p:cBhvr>
                                      <p:to>
                                        <p:strVal val="visible"/>
                                      </p:to>
                                    </p:set>
                                  </p:childTnLst>
                                </p:cTn>
                              </p:par>
                              <p:par>
                                <p:cTn id="37" presetID="1" presetClass="entr" presetSubtype="0" fill="hold" grpId="0" nodeType="withEffect">
                                  <p:stCondLst>
                                    <p:cond delay="4000"/>
                                  </p:stCondLst>
                                  <p:childTnLst>
                                    <p:set>
                                      <p:cBhvr>
                                        <p:cTn id="38" dur="1" fill="hold">
                                          <p:stCondLst>
                                            <p:cond delay="0"/>
                                          </p:stCondLst>
                                        </p:cTn>
                                        <p:tgtEl>
                                          <p:spTgt spid="7">
                                            <p:graphicEl>
                                              <a:dgm id="{3E753BDE-EF13-4ED7-AF2B-DDC626919AC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Placeholder 12" descr="First level - paragraph text&#10;Second level - bullet 1&#10;Third level - bullet 2&#10;&#10;No more than 100 words per slide"/>
          <p:cNvSpPr txBox="1">
            <a:spLocks/>
          </p:cNvSpPr>
          <p:nvPr/>
        </p:nvSpPr>
        <p:spPr bwMode="auto">
          <a:xfrm>
            <a:off x="719138" y="1446213"/>
            <a:ext cx="4333875"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eaLnBrk="0" hangingPunct="0">
              <a:spcBef>
                <a:spcPct val="20000"/>
              </a:spcBef>
              <a:buChar char="•"/>
              <a:defRPr sz="3200">
                <a:solidFill>
                  <a:schemeClr val="tx1"/>
                </a:solidFill>
                <a:latin typeface="Arial" charset="0"/>
                <a:cs typeface="Arial" charset="0"/>
              </a:defRPr>
            </a:lvl1pPr>
            <a:lvl2pPr algn="l" eaLnBrk="0" hangingPunct="0">
              <a:spcBef>
                <a:spcPct val="20000"/>
              </a:spcBef>
              <a:buChar char="–"/>
              <a:defRPr sz="2800">
                <a:solidFill>
                  <a:schemeClr val="tx1"/>
                </a:solidFill>
                <a:latin typeface="Arial" charset="0"/>
                <a:cs typeface="Arial" charset="0"/>
              </a:defRPr>
            </a:lvl2pPr>
            <a:lvl3pPr marL="358775" indent="-179388" algn="l" eaLnBrk="0" hangingPunct="0">
              <a:spcBef>
                <a:spcPct val="20000"/>
              </a:spcBef>
              <a:buChar char="•"/>
              <a:defRPr sz="2400">
                <a:solidFill>
                  <a:schemeClr val="tx1"/>
                </a:solidFill>
                <a:latin typeface="Arial" charset="0"/>
                <a:cs typeface="Arial" charset="0"/>
              </a:defRPr>
            </a:lvl3pPr>
            <a:lvl4pPr marL="539750" indent="-179388"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lvl="1">
              <a:spcBef>
                <a:spcPct val="0"/>
              </a:spcBef>
              <a:spcAft>
                <a:spcPts val="600"/>
              </a:spcAft>
              <a:buClr>
                <a:srgbClr val="000000"/>
              </a:buClr>
              <a:buFont typeface="Arial" charset="0"/>
              <a:buNone/>
            </a:pPr>
            <a:r>
              <a:rPr lang="en-GB" altLang="en-US" sz="1600" dirty="0">
                <a:solidFill>
                  <a:schemeClr val="accent1"/>
                </a:solidFill>
                <a:latin typeface="Franklin Gothic Book" pitchFamily="34" charset="0"/>
              </a:rPr>
              <a:t>By </a:t>
            </a:r>
            <a:r>
              <a:rPr lang="hr-HR" altLang="en-US" sz="1600" dirty="0">
                <a:solidFill>
                  <a:schemeClr val="accent1"/>
                </a:solidFill>
                <a:latin typeface="Franklin Gothic Book" pitchFamily="34" charset="0"/>
              </a:rPr>
              <a:t>end </a:t>
            </a:r>
            <a:r>
              <a:rPr lang="hr-HR" altLang="en-US" sz="1600" dirty="0" err="1">
                <a:solidFill>
                  <a:schemeClr val="accent1"/>
                </a:solidFill>
                <a:latin typeface="Franklin Gothic Book" pitchFamily="34" charset="0"/>
              </a:rPr>
              <a:t>of</a:t>
            </a:r>
            <a:r>
              <a:rPr lang="hr-HR" altLang="en-US" sz="1600" dirty="0">
                <a:solidFill>
                  <a:schemeClr val="accent1"/>
                </a:solidFill>
                <a:latin typeface="Franklin Gothic Book" pitchFamily="34" charset="0"/>
              </a:rPr>
              <a:t> </a:t>
            </a:r>
            <a:r>
              <a:rPr lang="hr-HR" altLang="en-US" sz="1600" dirty="0" err="1" smtClean="0">
                <a:solidFill>
                  <a:schemeClr val="accent1"/>
                </a:solidFill>
                <a:latin typeface="Franklin Gothic Book" pitchFamily="34" charset="0"/>
              </a:rPr>
              <a:t>March</a:t>
            </a:r>
            <a:r>
              <a:rPr lang="en-GB" altLang="en-US" sz="1600" dirty="0" smtClean="0">
                <a:solidFill>
                  <a:schemeClr val="accent1"/>
                </a:solidFill>
                <a:latin typeface="Franklin Gothic Book" pitchFamily="34" charset="0"/>
              </a:rPr>
              <a:t> 2015, </a:t>
            </a:r>
            <a:r>
              <a:rPr lang="en-GB" altLang="en-US" sz="1600" dirty="0">
                <a:solidFill>
                  <a:schemeClr val="accent1"/>
                </a:solidFill>
                <a:latin typeface="Franklin Gothic Book" pitchFamily="34" charset="0"/>
              </a:rPr>
              <a:t>all the PFIs have signed the loan agreements with EBRD and the whole Facility has been activated </a:t>
            </a:r>
            <a:r>
              <a:rPr lang="en-GB" altLang="en-US" sz="1600" dirty="0" smtClean="0">
                <a:solidFill>
                  <a:schemeClr val="accent1"/>
                </a:solidFill>
                <a:latin typeface="Franklin Gothic Book" pitchFamily="34" charset="0"/>
              </a:rPr>
              <a:t>in total amount of </a:t>
            </a:r>
          </a:p>
          <a:p>
            <a:pPr marL="0" lvl="1">
              <a:spcBef>
                <a:spcPct val="0"/>
              </a:spcBef>
              <a:spcAft>
                <a:spcPts val="600"/>
              </a:spcAft>
              <a:buClr>
                <a:srgbClr val="000000"/>
              </a:buClr>
              <a:buFont typeface="Arial" charset="0"/>
              <a:buNone/>
            </a:pPr>
            <a:r>
              <a:rPr lang="en-GB" altLang="en-US" sz="1600" dirty="0" smtClean="0">
                <a:solidFill>
                  <a:schemeClr val="accent1"/>
                </a:solidFill>
                <a:latin typeface="Franklin Gothic Book" pitchFamily="34" charset="0"/>
              </a:rPr>
              <a:t>EUR 92 million</a:t>
            </a:r>
            <a:endParaRPr lang="en-GB" altLang="en-US" sz="1600" dirty="0">
              <a:solidFill>
                <a:schemeClr val="accent1"/>
              </a:solidFill>
              <a:latin typeface="Franklin Gothic Book" pitchFamily="34" charset="0"/>
            </a:endParaRPr>
          </a:p>
          <a:p>
            <a:pPr marL="0" lvl="1">
              <a:spcBef>
                <a:spcPct val="0"/>
              </a:spcBef>
              <a:spcAft>
                <a:spcPts val="600"/>
              </a:spcAft>
              <a:buClr>
                <a:srgbClr val="000000"/>
              </a:buClr>
              <a:buFont typeface="Arial" charset="0"/>
              <a:buNone/>
            </a:pPr>
            <a:r>
              <a:rPr lang="en-GB" altLang="en-US" sz="1800" dirty="0">
                <a:solidFill>
                  <a:srgbClr val="00539B"/>
                </a:solidFill>
                <a:latin typeface="Franklin Gothic Medium" panose="020B0603020102020204" pitchFamily="34" charset="0"/>
              </a:rPr>
              <a:t>Financial structure</a:t>
            </a:r>
          </a:p>
          <a:p>
            <a:pPr marL="0" lvl="1">
              <a:spcBef>
                <a:spcPct val="0"/>
              </a:spcBef>
              <a:spcAft>
                <a:spcPts val="600"/>
              </a:spcAft>
              <a:buClr>
                <a:srgbClr val="000000"/>
              </a:buClr>
              <a:buFont typeface="Arial" charset="0"/>
              <a:buChar char="•"/>
            </a:pPr>
            <a:r>
              <a:rPr lang="en-GB" altLang="en-US" sz="1600" dirty="0">
                <a:solidFill>
                  <a:schemeClr val="accent1"/>
                </a:solidFill>
                <a:latin typeface="Franklin Gothic Book" pitchFamily="34" charset="0"/>
              </a:rPr>
              <a:t>Credit line 		</a:t>
            </a:r>
            <a:r>
              <a:rPr lang="en-GB" altLang="en-US" sz="1600" dirty="0" smtClean="0">
                <a:solidFill>
                  <a:schemeClr val="accent1"/>
                </a:solidFill>
                <a:latin typeface="Franklin Gothic Book" pitchFamily="34" charset="0"/>
              </a:rPr>
              <a:t>EUR 92    million</a:t>
            </a:r>
            <a:endParaRPr lang="en-GB" altLang="en-US" sz="1600" dirty="0">
              <a:solidFill>
                <a:schemeClr val="accent1"/>
              </a:solidFill>
              <a:latin typeface="Franklin Gothic Book" pitchFamily="34" charset="0"/>
            </a:endParaRPr>
          </a:p>
          <a:p>
            <a:pPr marL="0" lvl="1">
              <a:spcBef>
                <a:spcPct val="0"/>
              </a:spcBef>
              <a:spcAft>
                <a:spcPts val="600"/>
              </a:spcAft>
              <a:buClr>
                <a:srgbClr val="000000"/>
              </a:buClr>
              <a:buFont typeface="Arial" charset="0"/>
              <a:buChar char="•"/>
            </a:pPr>
            <a:r>
              <a:rPr lang="en-GB" altLang="en-US" sz="1600" dirty="0">
                <a:solidFill>
                  <a:schemeClr val="accent1"/>
                </a:solidFill>
                <a:latin typeface="Franklin Gothic Book" pitchFamily="34" charset="0"/>
              </a:rPr>
              <a:t>Incentives 		</a:t>
            </a:r>
            <a:r>
              <a:rPr lang="en-GB" altLang="en-US" sz="1600" dirty="0" smtClean="0">
                <a:solidFill>
                  <a:schemeClr val="accent1"/>
                </a:solidFill>
                <a:latin typeface="Franklin Gothic Book" pitchFamily="34" charset="0"/>
              </a:rPr>
              <a:t>EUR 11.2 million</a:t>
            </a:r>
            <a:endParaRPr lang="en-GB" altLang="en-US" sz="1600" dirty="0">
              <a:solidFill>
                <a:schemeClr val="accent1"/>
              </a:solidFill>
              <a:latin typeface="Franklin Gothic Book" pitchFamily="34" charset="0"/>
            </a:endParaRPr>
          </a:p>
          <a:p>
            <a:pPr marL="0" lvl="1">
              <a:spcBef>
                <a:spcPct val="0"/>
              </a:spcBef>
              <a:spcAft>
                <a:spcPts val="600"/>
              </a:spcAft>
              <a:buClr>
                <a:srgbClr val="000000"/>
              </a:buClr>
              <a:buFont typeface="Arial" charset="0"/>
              <a:buChar char="•"/>
            </a:pPr>
            <a:r>
              <a:rPr lang="en-GB" altLang="en-US" sz="1600" dirty="0">
                <a:solidFill>
                  <a:schemeClr val="accent1"/>
                </a:solidFill>
                <a:latin typeface="Franklin Gothic Book" pitchFamily="34" charset="0"/>
              </a:rPr>
              <a:t>Technical cooperation 	</a:t>
            </a:r>
            <a:r>
              <a:rPr lang="en-GB" altLang="en-US" sz="1600" dirty="0" smtClean="0">
                <a:solidFill>
                  <a:schemeClr val="accent1"/>
                </a:solidFill>
                <a:latin typeface="Franklin Gothic Book" pitchFamily="34" charset="0"/>
              </a:rPr>
              <a:t>EUR 3.3   million</a:t>
            </a:r>
            <a:endParaRPr lang="en-GB" altLang="en-US" sz="1600" dirty="0">
              <a:solidFill>
                <a:schemeClr val="accent1"/>
              </a:solidFill>
              <a:latin typeface="Franklin Gothic Book" pitchFamily="34" charset="0"/>
            </a:endParaRPr>
          </a:p>
          <a:p>
            <a:pPr marL="0" lvl="1">
              <a:spcBef>
                <a:spcPct val="0"/>
              </a:spcBef>
              <a:spcAft>
                <a:spcPts val="600"/>
              </a:spcAft>
              <a:buClr>
                <a:srgbClr val="000000"/>
              </a:buClr>
              <a:buFont typeface="Arial" charset="0"/>
              <a:buNone/>
            </a:pPr>
            <a:r>
              <a:rPr lang="en-GB" altLang="en-US" sz="1800" dirty="0">
                <a:solidFill>
                  <a:schemeClr val="accent1"/>
                </a:solidFill>
                <a:latin typeface="Franklin Gothic Medium" panose="020B0603020102020204" pitchFamily="34" charset="0"/>
              </a:rPr>
              <a:t>Progress</a:t>
            </a:r>
          </a:p>
          <a:p>
            <a:pPr marL="0" lvl="1">
              <a:spcBef>
                <a:spcPct val="0"/>
              </a:spcBef>
              <a:spcAft>
                <a:spcPts val="600"/>
              </a:spcAft>
              <a:buClr>
                <a:srgbClr val="000000"/>
              </a:buClr>
              <a:buFont typeface="Arial" charset="0"/>
              <a:buChar char="•"/>
            </a:pPr>
            <a:r>
              <a:rPr lang="hr-HR" altLang="en-US" sz="1600" dirty="0">
                <a:solidFill>
                  <a:schemeClr val="accent1"/>
                </a:solidFill>
                <a:latin typeface="Franklin Gothic Book" pitchFamily="34" charset="0"/>
              </a:rPr>
              <a:t>9</a:t>
            </a:r>
            <a:r>
              <a:rPr lang="en-GB" altLang="en-US" sz="1600" dirty="0">
                <a:solidFill>
                  <a:schemeClr val="accent1"/>
                </a:solidFill>
                <a:latin typeface="Franklin Gothic Book" pitchFamily="34" charset="0"/>
              </a:rPr>
              <a:t> PFIs have joined the WeBSEFF II </a:t>
            </a:r>
          </a:p>
          <a:p>
            <a:pPr marL="0" lvl="1">
              <a:spcAft>
                <a:spcPts val="600"/>
              </a:spcAft>
              <a:buClr>
                <a:srgbClr val="000000"/>
              </a:buClr>
              <a:buFont typeface="Arial" charset="0"/>
              <a:buChar char="•"/>
            </a:pPr>
            <a:r>
              <a:rPr lang="en-GB" altLang="en-US" sz="1600" dirty="0">
                <a:solidFill>
                  <a:schemeClr val="accent1"/>
                </a:solidFill>
                <a:latin typeface="Franklin Gothic Book" pitchFamily="34" charset="0"/>
              </a:rPr>
              <a:t>By </a:t>
            </a:r>
            <a:r>
              <a:rPr lang="hr-HR" altLang="en-US" sz="1600" dirty="0" err="1">
                <a:solidFill>
                  <a:schemeClr val="accent1"/>
                </a:solidFill>
                <a:latin typeface="Franklin Gothic Book" pitchFamily="34" charset="0"/>
              </a:rPr>
              <a:t>end</a:t>
            </a:r>
            <a:r>
              <a:rPr lang="hr-HR" altLang="en-US" sz="1600" dirty="0">
                <a:solidFill>
                  <a:schemeClr val="accent1"/>
                </a:solidFill>
                <a:latin typeface="Franklin Gothic Book" pitchFamily="34" charset="0"/>
              </a:rPr>
              <a:t> of </a:t>
            </a:r>
            <a:r>
              <a:rPr lang="en-US" altLang="en-US" sz="1600" dirty="0">
                <a:solidFill>
                  <a:schemeClr val="accent1"/>
                </a:solidFill>
                <a:latin typeface="Franklin Gothic Book" panose="020B0503020102020204" pitchFamily="34" charset="0"/>
              </a:rPr>
              <a:t>D</a:t>
            </a:r>
            <a:r>
              <a:rPr lang="hr-HR" altLang="en-US" sz="1600" dirty="0" err="1">
                <a:solidFill>
                  <a:schemeClr val="accent1"/>
                </a:solidFill>
                <a:latin typeface="Franklin Gothic Book" panose="020B0503020102020204" pitchFamily="34" charset="0"/>
              </a:rPr>
              <a:t>ecember</a:t>
            </a:r>
            <a:r>
              <a:rPr lang="hr-HR" altLang="en-US" sz="1600" dirty="0">
                <a:solidFill>
                  <a:schemeClr val="accent1"/>
                </a:solidFill>
                <a:latin typeface="Franklin Gothic Book" pitchFamily="34" charset="0"/>
              </a:rPr>
              <a:t> 2015</a:t>
            </a:r>
            <a:r>
              <a:rPr lang="en-GB" altLang="en-US" sz="1600" dirty="0">
                <a:solidFill>
                  <a:schemeClr val="accent1"/>
                </a:solidFill>
                <a:latin typeface="Franklin Gothic Book" pitchFamily="34" charset="0"/>
              </a:rPr>
              <a:t>, </a:t>
            </a:r>
            <a:r>
              <a:rPr lang="en-US" altLang="en-US" sz="1600" b="1" dirty="0">
                <a:solidFill>
                  <a:schemeClr val="accent1"/>
                </a:solidFill>
                <a:latin typeface="Franklin Gothic Book" panose="020B0503020102020204" pitchFamily="34" charset="0"/>
              </a:rPr>
              <a:t>1</a:t>
            </a:r>
            <a:r>
              <a:rPr lang="hr-HR" altLang="en-US" sz="1600" b="1" dirty="0">
                <a:solidFill>
                  <a:schemeClr val="accent1"/>
                </a:solidFill>
                <a:latin typeface="Franklin Gothic Book" pitchFamily="34" charset="0"/>
              </a:rPr>
              <a:t>85 </a:t>
            </a:r>
            <a:r>
              <a:rPr lang="en-GB" altLang="en-US" sz="1600" dirty="0">
                <a:solidFill>
                  <a:schemeClr val="accent1"/>
                </a:solidFill>
                <a:latin typeface="Franklin Gothic Book" pitchFamily="34" charset="0"/>
              </a:rPr>
              <a:t>projects signed (loan amount of </a:t>
            </a:r>
            <a:r>
              <a:rPr lang="en-GB" altLang="en-US" sz="1600" b="1" dirty="0" smtClean="0">
                <a:solidFill>
                  <a:schemeClr val="accent1"/>
                </a:solidFill>
                <a:latin typeface="Franklin Gothic Book" pitchFamily="34" charset="0"/>
              </a:rPr>
              <a:t>EUR</a:t>
            </a:r>
            <a:r>
              <a:rPr lang="hr-HR" altLang="en-US" sz="1600" b="1" dirty="0" smtClean="0">
                <a:solidFill>
                  <a:schemeClr val="accent1"/>
                </a:solidFill>
                <a:latin typeface="Franklin Gothic Book" pitchFamily="34" charset="0"/>
              </a:rPr>
              <a:t> </a:t>
            </a:r>
            <a:r>
              <a:rPr lang="en-US" altLang="en-US" sz="1600" b="1" dirty="0">
                <a:solidFill>
                  <a:schemeClr val="accent1"/>
                </a:solidFill>
                <a:latin typeface="Franklin Gothic Book" panose="020B0503020102020204" pitchFamily="34" charset="0"/>
              </a:rPr>
              <a:t>4</a:t>
            </a:r>
            <a:r>
              <a:rPr lang="hr-HR" altLang="en-US" sz="1600" b="1" dirty="0" smtClean="0">
                <a:solidFill>
                  <a:schemeClr val="accent1"/>
                </a:solidFill>
                <a:latin typeface="Franklin Gothic Book" pitchFamily="34" charset="0"/>
              </a:rPr>
              <a:t>9</a:t>
            </a:r>
            <a:r>
              <a:rPr lang="en-GB" altLang="en-US" sz="1600" b="1" dirty="0" smtClean="0">
                <a:solidFill>
                  <a:schemeClr val="accent1"/>
                </a:solidFill>
                <a:latin typeface="Franklin Gothic Book" pitchFamily="34" charset="0"/>
              </a:rPr>
              <a:t>,</a:t>
            </a:r>
            <a:r>
              <a:rPr lang="en-US" altLang="en-US" sz="1600" b="1" dirty="0" smtClean="0">
                <a:solidFill>
                  <a:schemeClr val="accent1"/>
                </a:solidFill>
                <a:latin typeface="Franklin Gothic Book" panose="020B0503020102020204" pitchFamily="34" charset="0"/>
              </a:rPr>
              <a:t>6</a:t>
            </a:r>
            <a:r>
              <a:rPr lang="hr-HR" altLang="en-US" sz="1600" b="1" dirty="0" smtClean="0">
                <a:solidFill>
                  <a:schemeClr val="accent1"/>
                </a:solidFill>
                <a:latin typeface="Franklin Gothic Book" pitchFamily="34" charset="0"/>
              </a:rPr>
              <a:t>20</a:t>
            </a:r>
            <a:r>
              <a:rPr lang="en-GB" altLang="en-US" sz="1600" b="1" dirty="0" smtClean="0">
                <a:solidFill>
                  <a:schemeClr val="accent1"/>
                </a:solidFill>
                <a:latin typeface="Franklin Gothic Book" pitchFamily="34" charset="0"/>
              </a:rPr>
              <a:t>,</a:t>
            </a:r>
            <a:r>
              <a:rPr lang="en-US" altLang="en-US" sz="1600" b="1" dirty="0" smtClean="0">
                <a:solidFill>
                  <a:schemeClr val="accent1"/>
                </a:solidFill>
                <a:latin typeface="Franklin Gothic Book" panose="020B0503020102020204" pitchFamily="34" charset="0"/>
              </a:rPr>
              <a:t>4</a:t>
            </a:r>
            <a:r>
              <a:rPr lang="hr-HR" altLang="en-US" sz="1600" b="1" dirty="0">
                <a:solidFill>
                  <a:schemeClr val="accent1"/>
                </a:solidFill>
                <a:latin typeface="Franklin Gothic Book" pitchFamily="34" charset="0"/>
              </a:rPr>
              <a:t>14 </a:t>
            </a:r>
            <a:r>
              <a:rPr lang="en-GB" altLang="en-US" sz="1600" dirty="0">
                <a:solidFill>
                  <a:schemeClr val="accent1"/>
                </a:solidFill>
                <a:latin typeface="Franklin Gothic Book" pitchFamily="34" charset="0"/>
              </a:rPr>
              <a:t>)</a:t>
            </a:r>
          </a:p>
          <a:p>
            <a:pPr marL="0" lvl="1">
              <a:spcAft>
                <a:spcPts val="600"/>
              </a:spcAft>
              <a:buClr>
                <a:srgbClr val="000000"/>
              </a:buClr>
              <a:buFont typeface="Arial" charset="0"/>
              <a:buChar char="•"/>
            </a:pPr>
            <a:r>
              <a:rPr lang="en-US" altLang="en-US" sz="1600" dirty="0">
                <a:solidFill>
                  <a:schemeClr val="accent1"/>
                </a:solidFill>
                <a:latin typeface="Franklin Gothic Book" panose="020B0503020102020204" pitchFamily="34" charset="0"/>
              </a:rPr>
              <a:t>3</a:t>
            </a:r>
            <a:r>
              <a:rPr lang="hr-HR" altLang="en-US" sz="1600" dirty="0">
                <a:solidFill>
                  <a:schemeClr val="accent1"/>
                </a:solidFill>
                <a:latin typeface="Franklin Gothic Book" pitchFamily="34" charset="0"/>
              </a:rPr>
              <a:t>2 </a:t>
            </a:r>
            <a:r>
              <a:rPr lang="en-GB" altLang="en-US" sz="1600" dirty="0">
                <a:solidFill>
                  <a:schemeClr val="accent1"/>
                </a:solidFill>
                <a:latin typeface="Franklin Gothic Book" pitchFamily="34" charset="0"/>
              </a:rPr>
              <a:t>projects in the pipeline (loan amount </a:t>
            </a:r>
            <a:r>
              <a:rPr lang="en-GB" altLang="en-US" sz="1600" dirty="0" smtClean="0">
                <a:solidFill>
                  <a:schemeClr val="accent1"/>
                </a:solidFill>
                <a:latin typeface="Franklin Gothic Book" pitchFamily="34" charset="0"/>
              </a:rPr>
              <a:t>of              </a:t>
            </a:r>
            <a:r>
              <a:rPr lang="en-GB" altLang="en-US" sz="1600" b="1" dirty="0" smtClean="0">
                <a:solidFill>
                  <a:schemeClr val="accent1"/>
                </a:solidFill>
                <a:latin typeface="Franklin Gothic Book" pitchFamily="34" charset="0"/>
              </a:rPr>
              <a:t>EUR </a:t>
            </a:r>
            <a:r>
              <a:rPr lang="hr-HR" altLang="en-US" sz="1600" b="1" dirty="0" smtClean="0">
                <a:solidFill>
                  <a:schemeClr val="accent1"/>
                </a:solidFill>
                <a:latin typeface="Franklin Gothic Book" panose="020B0503020102020204" pitchFamily="34" charset="0"/>
              </a:rPr>
              <a:t>21</a:t>
            </a:r>
            <a:r>
              <a:rPr lang="en-GB" altLang="en-US" sz="1600" b="1" dirty="0">
                <a:solidFill>
                  <a:schemeClr val="accent1"/>
                </a:solidFill>
                <a:latin typeface="Franklin Gothic Book" pitchFamily="34" charset="0"/>
              </a:rPr>
              <a:t>,</a:t>
            </a:r>
            <a:r>
              <a:rPr lang="hr-HR" altLang="en-US" sz="1600" b="1" dirty="0" smtClean="0">
                <a:solidFill>
                  <a:schemeClr val="accent1"/>
                </a:solidFill>
                <a:latin typeface="Franklin Gothic Book" panose="020B0503020102020204" pitchFamily="34" charset="0"/>
              </a:rPr>
              <a:t>433</a:t>
            </a:r>
            <a:r>
              <a:rPr lang="en-GB" altLang="en-US" sz="1600" b="1" dirty="0">
                <a:solidFill>
                  <a:schemeClr val="accent1"/>
                </a:solidFill>
                <a:latin typeface="Franklin Gothic Book" pitchFamily="34" charset="0"/>
              </a:rPr>
              <a:t>,</a:t>
            </a:r>
            <a:r>
              <a:rPr lang="hr-HR" altLang="en-US" sz="1600" b="1" dirty="0" smtClean="0">
                <a:solidFill>
                  <a:schemeClr val="accent1"/>
                </a:solidFill>
                <a:latin typeface="Franklin Gothic Book" panose="020B0503020102020204" pitchFamily="34" charset="0"/>
              </a:rPr>
              <a:t>571</a:t>
            </a:r>
            <a:r>
              <a:rPr lang="en-US" altLang="en-US" sz="1600" b="1" dirty="0" smtClean="0">
                <a:solidFill>
                  <a:schemeClr val="accent1"/>
                </a:solidFill>
                <a:latin typeface="Franklin Gothic Book" panose="020B0503020102020204" pitchFamily="34" charset="0"/>
              </a:rPr>
              <a:t> </a:t>
            </a:r>
            <a:r>
              <a:rPr lang="en-GB" altLang="en-US" sz="1600" dirty="0">
                <a:solidFill>
                  <a:schemeClr val="accent1"/>
                </a:solidFill>
                <a:latin typeface="Franklin Gothic Book" pitchFamily="34" charset="0"/>
              </a:rPr>
              <a:t>)</a:t>
            </a:r>
          </a:p>
          <a:p>
            <a:pPr marL="0" lvl="1">
              <a:spcAft>
                <a:spcPts val="600"/>
              </a:spcAft>
              <a:buClr>
                <a:srgbClr val="000000"/>
              </a:buClr>
              <a:buFont typeface="Arial" charset="0"/>
              <a:buChar char="•"/>
            </a:pPr>
            <a:r>
              <a:rPr lang="en-GB" altLang="en-US" sz="1600" dirty="0">
                <a:solidFill>
                  <a:schemeClr val="accent1"/>
                </a:solidFill>
                <a:latin typeface="Franklin Gothic Book" pitchFamily="34" charset="0"/>
              </a:rPr>
              <a:t>CO</a:t>
            </a:r>
            <a:r>
              <a:rPr lang="en-GB" altLang="en-US" sz="1600" baseline="-25000" dirty="0">
                <a:solidFill>
                  <a:schemeClr val="accent1"/>
                </a:solidFill>
                <a:latin typeface="Franklin Gothic Book" pitchFamily="34" charset="0"/>
              </a:rPr>
              <a:t>2</a:t>
            </a:r>
            <a:r>
              <a:rPr lang="en-GB" altLang="en-US" sz="1600" dirty="0">
                <a:solidFill>
                  <a:schemeClr val="accent1"/>
                </a:solidFill>
                <a:latin typeface="Franklin Gothic Book" pitchFamily="34" charset="0"/>
              </a:rPr>
              <a:t> emissions saved:</a:t>
            </a:r>
            <a:r>
              <a:rPr lang="hr-HR" altLang="en-US" sz="1600" dirty="0">
                <a:solidFill>
                  <a:schemeClr val="accent1"/>
                </a:solidFill>
                <a:latin typeface="Franklin Gothic Book" pitchFamily="34" charset="0"/>
              </a:rPr>
              <a:t> </a:t>
            </a:r>
            <a:r>
              <a:rPr lang="hr-HR" altLang="en-US" sz="1600" b="1" dirty="0" smtClean="0">
                <a:solidFill>
                  <a:schemeClr val="accent1"/>
                </a:solidFill>
                <a:latin typeface="Franklin Gothic Book" pitchFamily="34" charset="0"/>
              </a:rPr>
              <a:t>92</a:t>
            </a:r>
            <a:r>
              <a:rPr lang="en-GB" altLang="en-US" sz="1600" b="1" dirty="0">
                <a:solidFill>
                  <a:schemeClr val="accent1"/>
                </a:solidFill>
                <a:latin typeface="Franklin Gothic Book" pitchFamily="34" charset="0"/>
              </a:rPr>
              <a:t>,</a:t>
            </a:r>
            <a:r>
              <a:rPr lang="hr-HR" altLang="en-US" sz="1600" b="1" dirty="0" smtClean="0">
                <a:solidFill>
                  <a:schemeClr val="accent1"/>
                </a:solidFill>
                <a:latin typeface="Franklin Gothic Book" pitchFamily="34" charset="0"/>
              </a:rPr>
              <a:t>837</a:t>
            </a:r>
            <a:r>
              <a:rPr lang="en-GB" altLang="en-US" sz="1600" b="1" dirty="0" smtClean="0">
                <a:solidFill>
                  <a:schemeClr val="accent1"/>
                </a:solidFill>
                <a:latin typeface="Franklin Gothic Book" pitchFamily="34" charset="0"/>
              </a:rPr>
              <a:t> </a:t>
            </a:r>
            <a:r>
              <a:rPr lang="en-GB" altLang="en-US" sz="1600" dirty="0">
                <a:solidFill>
                  <a:schemeClr val="accent1"/>
                </a:solidFill>
                <a:latin typeface="Franklin Gothic Book" pitchFamily="34" charset="0"/>
              </a:rPr>
              <a:t>tonnes/year</a:t>
            </a:r>
          </a:p>
          <a:p>
            <a:pPr marL="0" lvl="1">
              <a:spcBef>
                <a:spcPct val="0"/>
              </a:spcBef>
              <a:spcAft>
                <a:spcPts val="600"/>
              </a:spcAft>
              <a:buClr>
                <a:srgbClr val="000000"/>
              </a:buClr>
              <a:buNone/>
            </a:pPr>
            <a:endParaRPr lang="en-GB" altLang="en-US" sz="1600" dirty="0">
              <a:solidFill>
                <a:srgbClr val="000000"/>
              </a:solidFill>
              <a:latin typeface="Franklin Gothic Book" pitchFamily="34" charset="0"/>
            </a:endParaRPr>
          </a:p>
          <a:p>
            <a:pPr marL="0" lvl="1">
              <a:spcBef>
                <a:spcPct val="0"/>
              </a:spcBef>
              <a:spcAft>
                <a:spcPts val="600"/>
              </a:spcAft>
              <a:buClr>
                <a:srgbClr val="000000"/>
              </a:buClr>
              <a:buFont typeface="Arial" charset="0"/>
              <a:buNone/>
            </a:pPr>
            <a:endParaRPr lang="en-GB" altLang="en-US" sz="1600" dirty="0">
              <a:solidFill>
                <a:srgbClr val="00539B"/>
              </a:solidFill>
              <a:latin typeface="Franklin Gothic Book" pitchFamily="34" charset="0"/>
            </a:endParaRPr>
          </a:p>
        </p:txBody>
      </p:sp>
      <p:pic>
        <p:nvPicPr>
          <p:cNvPr id="2051" name="Picture 8"/>
          <p:cNvPicPr>
            <a:picLocks noChangeAspect="1" noChangeArrowheads="1"/>
          </p:cNvPicPr>
          <p:nvPr/>
        </p:nvPicPr>
        <p:blipFill>
          <a:blip r:embed="rId3">
            <a:extLst>
              <a:ext uri="{28A0092B-C50C-407E-A947-70E740481C1C}">
                <a14:useLocalDpi xmlns:a14="http://schemas.microsoft.com/office/drawing/2010/main" val="0"/>
              </a:ext>
            </a:extLst>
          </a:blip>
          <a:srcRect l="17355" t="51828" r="74597" b="32800"/>
          <a:stretch>
            <a:fillRect/>
          </a:stretch>
        </p:blipFill>
        <p:spPr bwMode="auto">
          <a:xfrm>
            <a:off x="5053013" y="2306638"/>
            <a:ext cx="3371850" cy="273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6" descr="http://energyweek.mk/arhiva/2011/Images/webseff-logo.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863" y="1452563"/>
            <a:ext cx="13430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5713413" y="2517775"/>
            <a:ext cx="647700" cy="498475"/>
          </a:xfrm>
          <a:prstGeom prst="rect">
            <a:avLst/>
          </a:prstGeom>
          <a:noFill/>
          <a:ln w="9525" cap="flat" cmpd="sng" algn="ctr">
            <a:noFill/>
            <a:prstDash val="solid"/>
          </a:ln>
          <a:effectLst/>
        </p:spPr>
        <p:txBody>
          <a:bodyPr/>
          <a:lstStyle/>
          <a:p>
            <a:pPr>
              <a:spcAft>
                <a:spcPts val="600"/>
              </a:spcAft>
              <a:defRPr/>
            </a:pPr>
            <a:r>
              <a:rPr lang="hr-HR" sz="1400" kern="0" dirty="0">
                <a:solidFill>
                  <a:srgbClr val="FF0000"/>
                </a:solidFill>
                <a:latin typeface="Franklin Gothic Book" panose="020B0503020102020204" pitchFamily="34" charset="0"/>
                <a:cs typeface="+mn-cs"/>
              </a:rPr>
              <a:t>14</a:t>
            </a:r>
            <a:r>
              <a:rPr lang="en-GB" sz="1400" kern="0" dirty="0">
                <a:solidFill>
                  <a:srgbClr val="FF0000"/>
                </a:solidFill>
                <a:latin typeface="Franklin Gothic Book" panose="020B0503020102020204" pitchFamily="34" charset="0"/>
                <a:cs typeface="+mn-cs"/>
              </a:rPr>
              <a:t> (</a:t>
            </a:r>
            <a:r>
              <a:rPr lang="hr-HR" sz="1400" kern="0" dirty="0">
                <a:solidFill>
                  <a:srgbClr val="FF0000"/>
                </a:solidFill>
                <a:latin typeface="Franklin Gothic Book" panose="020B0503020102020204" pitchFamily="34" charset="0"/>
                <a:cs typeface="+mn-cs"/>
              </a:rPr>
              <a:t>23</a:t>
            </a:r>
            <a:r>
              <a:rPr lang="en-GB" sz="1400" kern="0" dirty="0">
                <a:solidFill>
                  <a:srgbClr val="FF0000"/>
                </a:solidFill>
                <a:latin typeface="Franklin Gothic Book" panose="020B0503020102020204" pitchFamily="34" charset="0"/>
                <a:cs typeface="+mn-cs"/>
              </a:rPr>
              <a:t>)</a:t>
            </a:r>
          </a:p>
        </p:txBody>
      </p:sp>
      <p:sp>
        <p:nvSpPr>
          <p:cNvPr id="7" name="Rectangle 6"/>
          <p:cNvSpPr/>
          <p:nvPr/>
        </p:nvSpPr>
        <p:spPr bwMode="auto">
          <a:xfrm>
            <a:off x="6199188" y="3146425"/>
            <a:ext cx="649287" cy="265113"/>
          </a:xfrm>
          <a:prstGeom prst="rect">
            <a:avLst/>
          </a:prstGeom>
          <a:noFill/>
          <a:ln w="9525" cap="flat" cmpd="sng" algn="ctr">
            <a:noFill/>
            <a:prstDash val="solid"/>
          </a:ln>
          <a:effectLst/>
        </p:spPr>
        <p:txBody>
          <a:bodyPr/>
          <a:lstStyle/>
          <a:p>
            <a:pPr>
              <a:spcAft>
                <a:spcPts val="600"/>
              </a:spcAft>
              <a:defRPr/>
            </a:pPr>
            <a:r>
              <a:rPr lang="en-GB" sz="1400" kern="0" dirty="0">
                <a:solidFill>
                  <a:srgbClr val="FF0000"/>
                </a:solidFill>
                <a:latin typeface="Franklin Gothic Book" panose="020B0503020102020204" pitchFamily="34" charset="0"/>
                <a:cs typeface="+mn-cs"/>
              </a:rPr>
              <a:t>1</a:t>
            </a:r>
            <a:r>
              <a:rPr lang="hr-HR" sz="1400" kern="0" dirty="0">
                <a:solidFill>
                  <a:srgbClr val="FF0000"/>
                </a:solidFill>
                <a:latin typeface="Franklin Gothic Book" panose="020B0503020102020204" pitchFamily="34" charset="0"/>
                <a:cs typeface="+mn-cs"/>
              </a:rPr>
              <a:t>7</a:t>
            </a:r>
            <a:r>
              <a:rPr lang="en-GB" sz="1400" kern="0" dirty="0">
                <a:solidFill>
                  <a:srgbClr val="FF0000"/>
                </a:solidFill>
                <a:latin typeface="Franklin Gothic Book" panose="020B0503020102020204" pitchFamily="34" charset="0"/>
                <a:cs typeface="+mn-cs"/>
              </a:rPr>
              <a:t> (</a:t>
            </a:r>
            <a:r>
              <a:rPr lang="hr-HR" sz="1400" kern="0" dirty="0">
                <a:solidFill>
                  <a:srgbClr val="FF0000"/>
                </a:solidFill>
                <a:latin typeface="Franklin Gothic Book" panose="020B0503020102020204" pitchFamily="34" charset="0"/>
                <a:cs typeface="+mn-cs"/>
              </a:rPr>
              <a:t>3</a:t>
            </a:r>
            <a:r>
              <a:rPr lang="en-GB" sz="1400" kern="0" dirty="0">
                <a:solidFill>
                  <a:srgbClr val="FF0000"/>
                </a:solidFill>
                <a:latin typeface="Franklin Gothic Book" panose="020B0503020102020204" pitchFamily="34" charset="0"/>
                <a:cs typeface="+mn-cs"/>
              </a:rPr>
              <a:t>)</a:t>
            </a:r>
          </a:p>
        </p:txBody>
      </p:sp>
      <p:sp>
        <p:nvSpPr>
          <p:cNvPr id="8" name="Rectangle 7"/>
          <p:cNvSpPr/>
          <p:nvPr/>
        </p:nvSpPr>
        <p:spPr bwMode="auto">
          <a:xfrm>
            <a:off x="7113588" y="3146425"/>
            <a:ext cx="771525" cy="265113"/>
          </a:xfrm>
          <a:prstGeom prst="rect">
            <a:avLst/>
          </a:prstGeom>
          <a:noFill/>
          <a:ln w="9525" cap="flat" cmpd="sng" algn="ctr">
            <a:noFill/>
            <a:prstDash val="solid"/>
          </a:ln>
          <a:effectLst/>
        </p:spPr>
        <p:txBody>
          <a:bodyPr/>
          <a:lstStyle/>
          <a:p>
            <a:pPr>
              <a:spcAft>
                <a:spcPts val="600"/>
              </a:spcAft>
              <a:defRPr/>
            </a:pPr>
            <a:r>
              <a:rPr lang="hr-HR" sz="1400" kern="0" dirty="0">
                <a:solidFill>
                  <a:srgbClr val="FF0000"/>
                </a:solidFill>
                <a:latin typeface="Franklin Gothic Book" panose="020B0503020102020204" pitchFamily="34" charset="0"/>
                <a:cs typeface="+mn-cs"/>
              </a:rPr>
              <a:t>20</a:t>
            </a:r>
            <a:r>
              <a:rPr lang="en-GB" sz="1400" kern="0" dirty="0">
                <a:solidFill>
                  <a:srgbClr val="FF0000"/>
                </a:solidFill>
                <a:latin typeface="Franklin Gothic Book" panose="020B0503020102020204" pitchFamily="34" charset="0"/>
                <a:cs typeface="+mn-cs"/>
              </a:rPr>
              <a:t>(</a:t>
            </a:r>
            <a:r>
              <a:rPr lang="hr-HR" sz="1400" kern="0" dirty="0">
                <a:solidFill>
                  <a:srgbClr val="FF0000"/>
                </a:solidFill>
                <a:latin typeface="Franklin Gothic Book" panose="020B0503020102020204" pitchFamily="34" charset="0"/>
                <a:cs typeface="+mn-cs"/>
              </a:rPr>
              <a:t>28)</a:t>
            </a:r>
            <a:endParaRPr lang="en-GB" sz="1400" kern="0" dirty="0">
              <a:solidFill>
                <a:srgbClr val="FF0000"/>
              </a:solidFill>
              <a:latin typeface="Franklin Gothic Book" panose="020B0503020102020204" pitchFamily="34" charset="0"/>
              <a:cs typeface="+mn-cs"/>
            </a:endParaRPr>
          </a:p>
        </p:txBody>
      </p:sp>
      <p:sp>
        <p:nvSpPr>
          <p:cNvPr id="9" name="Rectangle 8"/>
          <p:cNvSpPr/>
          <p:nvPr/>
        </p:nvSpPr>
        <p:spPr bwMode="auto">
          <a:xfrm>
            <a:off x="7439025" y="4025900"/>
            <a:ext cx="647700" cy="265113"/>
          </a:xfrm>
          <a:prstGeom prst="rect">
            <a:avLst/>
          </a:prstGeom>
          <a:noFill/>
          <a:ln w="9525" cap="flat" cmpd="sng" algn="ctr">
            <a:noFill/>
            <a:prstDash val="solid"/>
          </a:ln>
          <a:effectLst/>
        </p:spPr>
        <p:txBody>
          <a:bodyPr/>
          <a:lstStyle/>
          <a:p>
            <a:pPr>
              <a:spcAft>
                <a:spcPts val="600"/>
              </a:spcAft>
              <a:defRPr/>
            </a:pPr>
            <a:r>
              <a:rPr lang="hr-HR" sz="1400" kern="0" dirty="0">
                <a:solidFill>
                  <a:srgbClr val="FF0000"/>
                </a:solidFill>
                <a:latin typeface="Franklin Gothic Book" panose="020B0503020102020204" pitchFamily="34" charset="0"/>
                <a:cs typeface="+mn-cs"/>
              </a:rPr>
              <a:t>5</a:t>
            </a:r>
            <a:r>
              <a:rPr lang="en-GB" sz="1400" kern="0" dirty="0">
                <a:solidFill>
                  <a:srgbClr val="FF0000"/>
                </a:solidFill>
                <a:latin typeface="Franklin Gothic Book" panose="020B0503020102020204" pitchFamily="34" charset="0"/>
                <a:cs typeface="+mn-cs"/>
              </a:rPr>
              <a:t>(</a:t>
            </a:r>
            <a:r>
              <a:rPr lang="hr-HR" sz="1400" kern="0" dirty="0">
                <a:solidFill>
                  <a:srgbClr val="FF0000"/>
                </a:solidFill>
                <a:latin typeface="Franklin Gothic Book" panose="020B0503020102020204" pitchFamily="34" charset="0"/>
                <a:cs typeface="+mn-cs"/>
              </a:rPr>
              <a:t>2</a:t>
            </a:r>
            <a:r>
              <a:rPr lang="en-GB" sz="1400" kern="0" dirty="0">
                <a:solidFill>
                  <a:srgbClr val="FF0000"/>
                </a:solidFill>
                <a:latin typeface="Franklin Gothic Book" panose="020B0503020102020204" pitchFamily="34" charset="0"/>
                <a:cs typeface="+mn-cs"/>
              </a:rPr>
              <a:t>)</a:t>
            </a:r>
          </a:p>
        </p:txBody>
      </p:sp>
      <p:sp>
        <p:nvSpPr>
          <p:cNvPr id="2" name="Rectangle 1"/>
          <p:cNvSpPr/>
          <p:nvPr/>
        </p:nvSpPr>
        <p:spPr>
          <a:xfrm>
            <a:off x="152400" y="200025"/>
            <a:ext cx="7086600" cy="830997"/>
          </a:xfrm>
          <a:prstGeom prst="rect">
            <a:avLst/>
          </a:prstGeom>
        </p:spPr>
        <p:txBody>
          <a:bodyPr wrap="square">
            <a:spAutoFit/>
          </a:bodyPr>
          <a:lstStyle/>
          <a:p>
            <a:pPr>
              <a:spcBef>
                <a:spcPts val="300"/>
              </a:spcBef>
              <a:buClr>
                <a:srgbClr val="669900"/>
              </a:buClr>
            </a:pPr>
            <a:r>
              <a:rPr lang="en-GB" altLang="en-US" sz="2400" dirty="0" smtClean="0">
                <a:solidFill>
                  <a:schemeClr val="accent1"/>
                </a:solidFill>
                <a:latin typeface="Franklin Gothic Medium" panose="020B0603020102020204" pitchFamily="34" charset="0"/>
                <a:ea typeface="ＭＳ Ｐゴシック" charset="0"/>
                <a:cs typeface="Bodoni MT" panose="02070603080606020203" pitchFamily="18" charset="0"/>
              </a:rPr>
              <a:t>EU/EBRD </a:t>
            </a:r>
            <a:r>
              <a:rPr lang="en-GB" altLang="en-US" sz="2400" dirty="0">
                <a:solidFill>
                  <a:schemeClr val="accent1"/>
                </a:solidFill>
                <a:latin typeface="Franklin Gothic Medium" panose="020B0603020102020204" pitchFamily="34" charset="0"/>
                <a:ea typeface="ＭＳ Ｐゴシック" charset="0"/>
                <a:cs typeface="Bodoni MT" panose="02070603080606020203" pitchFamily="18" charset="0"/>
              </a:rPr>
              <a:t>Western Balkans </a:t>
            </a:r>
            <a:r>
              <a:rPr lang="en-GB" altLang="en-US" sz="2400" dirty="0" smtClean="0">
                <a:solidFill>
                  <a:schemeClr val="accent1"/>
                </a:solidFill>
                <a:latin typeface="Franklin Gothic Medium" panose="020B0603020102020204" pitchFamily="34" charset="0"/>
                <a:ea typeface="ＭＳ Ｐゴシック" charset="0"/>
                <a:cs typeface="Bodoni MT" panose="02070603080606020203" pitchFamily="18" charset="0"/>
              </a:rPr>
              <a:t>Sustainable Energy </a:t>
            </a:r>
            <a:r>
              <a:rPr lang="en-GB" altLang="en-US" sz="2400" dirty="0">
                <a:solidFill>
                  <a:schemeClr val="accent1"/>
                </a:solidFill>
                <a:latin typeface="Franklin Gothic Medium" panose="020B0603020102020204" pitchFamily="34" charset="0"/>
                <a:ea typeface="ＭＳ Ｐゴシック" charset="0"/>
                <a:cs typeface="Bodoni MT" panose="02070603080606020203" pitchFamily="18" charset="0"/>
              </a:rPr>
              <a:t>Financing Facility II – </a:t>
            </a:r>
            <a:r>
              <a:rPr lang="en-GB" altLang="en-US" sz="2400" dirty="0" err="1" smtClean="0">
                <a:solidFill>
                  <a:schemeClr val="accent1"/>
                </a:solidFill>
                <a:latin typeface="Franklin Gothic Medium" panose="020B0603020102020204" pitchFamily="34" charset="0"/>
                <a:ea typeface="ＭＳ Ｐゴシック" charset="0"/>
                <a:cs typeface="Bodoni MT" panose="02070603080606020203" pitchFamily="18" charset="0"/>
              </a:rPr>
              <a:t>WeBSEFF</a:t>
            </a:r>
            <a:r>
              <a:rPr lang="en-GB" altLang="en-US" sz="2400" dirty="0" smtClean="0">
                <a:solidFill>
                  <a:schemeClr val="accent1"/>
                </a:solidFill>
                <a:latin typeface="Franklin Gothic Medium" panose="020B0603020102020204" pitchFamily="34" charset="0"/>
                <a:ea typeface="ＭＳ Ｐゴシック" charset="0"/>
                <a:cs typeface="Bodoni MT" panose="02070603080606020203" pitchFamily="18" charset="0"/>
              </a:rPr>
              <a:t> </a:t>
            </a:r>
            <a:r>
              <a:rPr lang="en-GB" altLang="en-US" sz="2400" dirty="0">
                <a:solidFill>
                  <a:schemeClr val="accent1"/>
                </a:solidFill>
                <a:latin typeface="Franklin Gothic Medium" panose="020B0603020102020204" pitchFamily="34" charset="0"/>
                <a:ea typeface="ＭＳ Ｐゴシック" charset="0"/>
                <a:cs typeface="Bodoni MT" panose="02070603080606020203" pitchFamily="18" charset="0"/>
              </a:rPr>
              <a:t>II</a:t>
            </a:r>
          </a:p>
        </p:txBody>
      </p:sp>
      <p:sp>
        <p:nvSpPr>
          <p:cNvPr id="11" name="Rectangle 10"/>
          <p:cNvSpPr/>
          <p:nvPr/>
        </p:nvSpPr>
        <p:spPr>
          <a:xfrm>
            <a:off x="719138" y="6581001"/>
            <a:ext cx="816249" cy="215444"/>
          </a:xfrm>
          <a:prstGeom prst="rect">
            <a:avLst/>
          </a:prstGeom>
        </p:spPr>
        <p:txBody>
          <a:bodyPr wrap="none">
            <a:spAutoFit/>
          </a:bodyPr>
          <a:lstStyle/>
          <a:p>
            <a:pPr fontAlgn="base">
              <a:spcBef>
                <a:spcPct val="0"/>
              </a:spcBef>
              <a:spcAft>
                <a:spcPct val="0"/>
              </a:spcAft>
            </a:pPr>
            <a:r>
              <a:rPr lang="en-GB" sz="800" dirty="0" smtClean="0">
                <a:solidFill>
                  <a:srgbClr val="00539B"/>
                </a:solidFill>
                <a:latin typeface="Franklin Gothic Book" panose="020B0503020102020204" pitchFamily="34" charset="0"/>
                <a:ea typeface="ＭＳ Ｐゴシック" charset="0"/>
                <a:cs typeface="Arial" charset="0"/>
              </a:rPr>
              <a:t>2 March 2016</a:t>
            </a:r>
            <a:endParaRPr lang="en-GB" sz="800" dirty="0">
              <a:solidFill>
                <a:srgbClr val="00539B"/>
              </a:solidFill>
              <a:latin typeface="Franklin Gothic Book" panose="020B0503020102020204" pitchFamily="34" charset="0"/>
              <a:ea typeface="ＭＳ Ｐゴシック" charset="0"/>
              <a:cs typeface="Arial" charset="0"/>
            </a:endParaRPr>
          </a:p>
        </p:txBody>
      </p:sp>
      <p:sp>
        <p:nvSpPr>
          <p:cNvPr id="12" name="Slide Number Placeholder 5"/>
          <p:cNvSpPr txBox="1">
            <a:spLocks/>
          </p:cNvSpPr>
          <p:nvPr/>
        </p:nvSpPr>
        <p:spPr>
          <a:xfrm>
            <a:off x="8472683" y="6581001"/>
            <a:ext cx="333769" cy="2087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F9F866-B438-9445-8D9F-1F8FF6608833}" type="slidenum">
              <a:rPr lang="en-GB" sz="800" smtClean="0">
                <a:solidFill>
                  <a:srgbClr val="00539B"/>
                </a:solidFill>
                <a:latin typeface="Franklin Gothic Book" panose="020B0503020102020204" pitchFamily="34" charset="0"/>
              </a:rPr>
              <a:pPr/>
              <a:t>9</a:t>
            </a:fld>
            <a:endParaRPr lang="en-GB" sz="800" dirty="0">
              <a:solidFill>
                <a:srgbClr val="00539B"/>
              </a:solidFill>
              <a:latin typeface="Franklin Gothic Book" panose="020B0503020102020204" pitchFamily="34" charset="0"/>
            </a:endParaRPr>
          </a:p>
        </p:txBody>
      </p:sp>
      <p:sp>
        <p:nvSpPr>
          <p:cNvPr id="14" name="Rectangle 13"/>
          <p:cNvSpPr/>
          <p:nvPr/>
        </p:nvSpPr>
        <p:spPr bwMode="auto">
          <a:xfrm>
            <a:off x="6199188" y="1452563"/>
            <a:ext cx="2225675" cy="854075"/>
          </a:xfrm>
          <a:prstGeom prst="rect">
            <a:avLst/>
          </a:prstGeom>
          <a:noFill/>
          <a:ln w="9525" cap="flat" cmpd="sng" algn="ctr">
            <a:noFill/>
            <a:prstDash val="solid"/>
          </a:ln>
          <a:effectLst/>
        </p:spPr>
        <p:txBody>
          <a:bodyPr anchor="b"/>
          <a:lstStyle/>
          <a:p>
            <a:pPr>
              <a:defRPr/>
            </a:pPr>
            <a:r>
              <a:rPr lang="en-GB" sz="1600" dirty="0">
                <a:solidFill>
                  <a:srgbClr val="F79646"/>
                </a:solidFill>
                <a:latin typeface="Franklin Gothic Book" pitchFamily="34" charset="0"/>
                <a:ea typeface="MS PGothic" pitchFamily="34" charset="-128"/>
                <a:cs typeface="Franklin Gothic Book"/>
              </a:rPr>
              <a:t>No. of projects signed </a:t>
            </a:r>
          </a:p>
          <a:p>
            <a:pPr>
              <a:defRPr/>
            </a:pPr>
            <a:r>
              <a:rPr lang="en-GB" sz="1600" dirty="0">
                <a:solidFill>
                  <a:srgbClr val="F79646"/>
                </a:solidFill>
                <a:latin typeface="Franklin Gothic Book" pitchFamily="34" charset="0"/>
                <a:ea typeface="MS PGothic" pitchFamily="34" charset="-128"/>
                <a:cs typeface="Franklin Gothic Book"/>
              </a:rPr>
              <a:t>(and in the pipeline)</a:t>
            </a:r>
          </a:p>
        </p:txBody>
      </p:sp>
    </p:spTree>
    <p:extLst>
      <p:ext uri="{BB962C8B-B14F-4D97-AF65-F5344CB8AC3E}">
        <p14:creationId xmlns:p14="http://schemas.microsoft.com/office/powerpoint/2010/main" val="128973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EBRDmain_english">
  <a:themeElements>
    <a:clrScheme name="Custom 2">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0000"/>
        </a:solidFill>
      </a:spPr>
      <a:bodyPr anchor="ctr"/>
      <a:lstStyle>
        <a:defPPr algn="ctr" fontAlgn="auto">
          <a:spcBef>
            <a:spcPts val="0"/>
          </a:spcBef>
          <a:spcAft>
            <a:spcPts val="0"/>
          </a:spcAft>
          <a:defRPr b="1" dirty="0">
            <a:solidFill>
              <a:schemeClr val="bg1"/>
            </a:solidFill>
            <a:latin typeface="Franklin Gothic Book" panose="020B05030201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EBRDmain_english">
  <a:themeElements>
    <a:clrScheme name="Custom 2">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0000"/>
        </a:solidFill>
      </a:spPr>
      <a:bodyPr anchor="ctr"/>
      <a:lstStyle>
        <a:defPPr algn="ctr" fontAlgn="auto">
          <a:spcBef>
            <a:spcPts val="0"/>
          </a:spcBef>
          <a:spcAft>
            <a:spcPts val="0"/>
          </a:spcAft>
          <a:defRPr b="1" dirty="0">
            <a:solidFill>
              <a:schemeClr val="bg1"/>
            </a:solidFill>
            <a:latin typeface="Franklin Gothic Book" panose="020B05030201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template-english-4.3">
  <a:themeElements>
    <a:clrScheme name="EBRD">
      <a:dk1>
        <a:sysClr val="windowText" lastClr="000000"/>
      </a:dk1>
      <a:lt1>
        <a:sysClr val="window" lastClr="FFFFFF"/>
      </a:lt1>
      <a:dk2>
        <a:srgbClr val="1F497D"/>
      </a:dk2>
      <a:lt2>
        <a:srgbClr val="EEECE1"/>
      </a:lt2>
      <a:accent1>
        <a:srgbClr val="00539B"/>
      </a:accent1>
      <a:accent2>
        <a:srgbClr val="00AE9E"/>
      </a:accent2>
      <a:accent3>
        <a:srgbClr val="0079C1"/>
      </a:accent3>
      <a:accent4>
        <a:srgbClr val="175E54"/>
      </a:accent4>
      <a:accent5>
        <a:srgbClr val="7EA6D7"/>
      </a:accent5>
      <a:accent6>
        <a:srgbClr val="8C2245"/>
      </a:accent6>
      <a:hlink>
        <a:srgbClr val="1F497D"/>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1_template-english-4.3">
  <a:themeElements>
    <a:clrScheme name="EBRD">
      <a:dk1>
        <a:sysClr val="windowText" lastClr="000000"/>
      </a:dk1>
      <a:lt1>
        <a:sysClr val="window" lastClr="FFFFFF"/>
      </a:lt1>
      <a:dk2>
        <a:srgbClr val="1F497D"/>
      </a:dk2>
      <a:lt2>
        <a:srgbClr val="EEECE1"/>
      </a:lt2>
      <a:accent1>
        <a:srgbClr val="00539B"/>
      </a:accent1>
      <a:accent2>
        <a:srgbClr val="00AE9E"/>
      </a:accent2>
      <a:accent3>
        <a:srgbClr val="0079C1"/>
      </a:accent3>
      <a:accent4>
        <a:srgbClr val="175E54"/>
      </a:accent4>
      <a:accent5>
        <a:srgbClr val="7EA6D7"/>
      </a:accent5>
      <a:accent6>
        <a:srgbClr val="8C2245"/>
      </a:accent6>
      <a:hlink>
        <a:srgbClr val="1F497D"/>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5.xml><?xml version="1.0" encoding="utf-8"?>
<a:theme xmlns:a="http://schemas.openxmlformats.org/drawingml/2006/main" name="2_template-english-4.3">
  <a:themeElements>
    <a:clrScheme name="EBRD">
      <a:dk1>
        <a:sysClr val="windowText" lastClr="000000"/>
      </a:dk1>
      <a:lt1>
        <a:sysClr val="window" lastClr="FFFFFF"/>
      </a:lt1>
      <a:dk2>
        <a:srgbClr val="1F497D"/>
      </a:dk2>
      <a:lt2>
        <a:srgbClr val="EEECE1"/>
      </a:lt2>
      <a:accent1>
        <a:srgbClr val="00539B"/>
      </a:accent1>
      <a:accent2>
        <a:srgbClr val="00AE9E"/>
      </a:accent2>
      <a:accent3>
        <a:srgbClr val="0079C1"/>
      </a:accent3>
      <a:accent4>
        <a:srgbClr val="175E54"/>
      </a:accent4>
      <a:accent5>
        <a:srgbClr val="7EA6D7"/>
      </a:accent5>
      <a:accent6>
        <a:srgbClr val="8C2245"/>
      </a:accent6>
      <a:hlink>
        <a:srgbClr val="1F497D"/>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6.xml><?xml version="1.0" encoding="utf-8"?>
<a:theme xmlns:a="http://schemas.openxmlformats.org/drawingml/2006/main" name="3_template-english-4.3">
  <a:themeElements>
    <a:clrScheme name="EBRD">
      <a:dk1>
        <a:sysClr val="windowText" lastClr="000000"/>
      </a:dk1>
      <a:lt1>
        <a:sysClr val="window" lastClr="FFFFFF"/>
      </a:lt1>
      <a:dk2>
        <a:srgbClr val="1F497D"/>
      </a:dk2>
      <a:lt2>
        <a:srgbClr val="EEECE1"/>
      </a:lt2>
      <a:accent1>
        <a:srgbClr val="00539B"/>
      </a:accent1>
      <a:accent2>
        <a:srgbClr val="00AE9E"/>
      </a:accent2>
      <a:accent3>
        <a:srgbClr val="0079C1"/>
      </a:accent3>
      <a:accent4>
        <a:srgbClr val="175E54"/>
      </a:accent4>
      <a:accent5>
        <a:srgbClr val="7EA6D7"/>
      </a:accent5>
      <a:accent6>
        <a:srgbClr val="8C2245"/>
      </a:accent6>
      <a:hlink>
        <a:srgbClr val="1F497D"/>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element uid="9c87da95-7b2f-439f-bfd9-321fc51f6870" value=""/>
  <element uid="214105f6-acd4-485a-afa0-a0b988f7534c" value=""/>
</sisl>
</file>

<file path=customXml/itemProps1.xml><?xml version="1.0" encoding="utf-8"?>
<ds:datastoreItem xmlns:ds="http://schemas.openxmlformats.org/officeDocument/2006/customXml" ds:itemID="{886B752A-3205-484C-86B8-F71F6123DD6F}">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993</TotalTime>
  <Words>1395</Words>
  <Application>Microsoft Office PowerPoint</Application>
  <PresentationFormat>On-screen Show (4:3)</PresentationFormat>
  <Paragraphs>271</Paragraphs>
  <Slides>15</Slides>
  <Notes>15</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EBRDmain_english</vt:lpstr>
      <vt:lpstr>1_EBRDmain_english</vt:lpstr>
      <vt:lpstr>template-english-4.3</vt:lpstr>
      <vt:lpstr>1_template-english-4.3</vt:lpstr>
      <vt:lpstr>2_template-english-4.3</vt:lpstr>
      <vt:lpstr>3_template-english-4.3</vt:lpstr>
      <vt:lpstr>Energy Efficiency and Climate Change Engagement in Croatia  Zagreb, 2 March 2016</vt:lpstr>
      <vt:lpstr>PowerPoint Presentation</vt:lpstr>
      <vt:lpstr>PowerPoint Presentation</vt:lpstr>
      <vt:lpstr>EBRD Investments in Building’s Energy Efficiency</vt:lpstr>
      <vt:lpstr>PowerPoint Presentation</vt:lpstr>
      <vt:lpstr>EBRD Response to the Barriers</vt:lpstr>
      <vt:lpstr>Resource Efficiency Measures (“REMs”)</vt:lpstr>
      <vt:lpstr>PowerPoint Presentation</vt:lpstr>
      <vt:lpstr>PowerPoint Presentation</vt:lpstr>
      <vt:lpstr>PowerPoint Presentation</vt:lpstr>
      <vt:lpstr>PowerPoint Presentation</vt:lpstr>
      <vt:lpstr>Benefits for Sub-borrowers</vt:lpstr>
      <vt:lpstr>Energy Efficiency in Food Sector Case Studies: Atlantic Group and Podravka </vt:lpstr>
      <vt:lpstr>Energy Efficiency in National Resources Case Study: INA, Refineries Modernisation</vt:lpstr>
      <vt:lpstr>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EBRD – Cooperation in Croatia Energy Efficiency and Climate Change Brussels, 17 November 2015</dc:title>
  <dc:creator>Durdevic, Kristijan</dc:creator>
  <cp:keywords>[EBRD/PERSONAL]</cp:keywords>
  <cp:lastModifiedBy>Picek, Ivana</cp:lastModifiedBy>
  <cp:revision>123</cp:revision>
  <cp:lastPrinted>2016-03-01T12:53:35Z</cp:lastPrinted>
  <dcterms:created xsi:type="dcterms:W3CDTF">2006-08-16T00:00:00Z</dcterms:created>
  <dcterms:modified xsi:type="dcterms:W3CDTF">2016-03-01T12:55:50Z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02e02697-698f-4295-b23f-f8840655d607</vt:lpwstr>
  </property>
  <property fmtid="{D5CDD505-2E9C-101B-9397-08002B2CF9AE}" pid="3" name="bjSaver">
    <vt:lpwstr>PwqB6eEGi/Vw5SdDqCPDGhdJYPwa33TM</vt:lpwstr>
  </property>
  <property fmtid="{D5CDD505-2E9C-101B-9397-08002B2CF9AE}" pid="4" name="bjDocumentLabelXML">
    <vt:lpwstr>&lt;?xml version="1.0" encoding="us-ascii"?&gt;&lt;sisl xmlns:xsi="http://www.w3.org/2001/XMLSchema-instance" xmlns:xsd="http://www.w3.org/2001/XMLSchema" sislVersion="0" policy="1d45786f-a737-4735-8af6-df12fb6939a2" xmlns="http://www.boldonjames.com/2008/01/sie/i</vt:lpwstr>
  </property>
  <property fmtid="{D5CDD505-2E9C-101B-9397-08002B2CF9AE}" pid="5" name="bjDocumentLabelXML-0">
    <vt:lpwstr>nternal/label"&gt;&lt;element uid="9c87da95-7b2f-439f-bfd9-321fc51f6870" value="" /&gt;&lt;element uid="214105f6-acd4-485a-afa0-a0b988f7534c" value="" /&gt;&lt;/sisl&gt;</vt:lpwstr>
  </property>
  <property fmtid="{D5CDD505-2E9C-101B-9397-08002B2CF9AE}" pid="6" name="bjDocumentSecurityLabel">
    <vt:lpwstr>PERSONAL</vt:lpwstr>
  </property>
</Properties>
</file>